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87" r:id="rId7"/>
    <p:sldId id="268" r:id="rId8"/>
    <p:sldId id="267" r:id="rId9"/>
    <p:sldId id="262" r:id="rId10"/>
    <p:sldId id="264" r:id="rId11"/>
    <p:sldId id="266" r:id="rId12"/>
    <p:sldId id="269" r:id="rId13"/>
    <p:sldId id="270" r:id="rId14"/>
    <p:sldId id="271" r:id="rId15"/>
    <p:sldId id="273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8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0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4929E-A046-4E10-B688-7ABB5CEDCB43}" v="5402" dt="2024-11-19T12:29:43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iddels stil 3 – uthev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iddels stil 3 – uthev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nnøve Kjønsberg" userId="a8947b20-8f61-4671-80fb-db22ac54cf04" providerId="ADAL" clId="{94E4929E-A046-4E10-B688-7ABB5CEDCB43}"/>
    <pc:docChg chg="undo custSel addSld delSld modSld">
      <pc:chgData name="Synnøve Kjønsberg" userId="a8947b20-8f61-4671-80fb-db22ac54cf04" providerId="ADAL" clId="{94E4929E-A046-4E10-B688-7ABB5CEDCB43}" dt="2024-11-19T12:29:43.720" v="12367" actId="20577"/>
      <pc:docMkLst>
        <pc:docMk/>
      </pc:docMkLst>
      <pc:sldChg chg="addSp delSp modSp new mod setBg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3574144880" sldId="256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3574144880" sldId="256"/>
            <ac:spMk id="2" creationId="{548794B5-7045-A278-057E-D29C97EB8A8B}"/>
          </ac:spMkLst>
        </pc:spChg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3574144880" sldId="256"/>
            <ac:spMk id="3" creationId="{9B78BC20-E0C6-2849-35FE-F8734A14DC0B}"/>
          </ac:spMkLst>
        </pc:spChg>
        <pc:spChg chg="add del">
          <ac:chgData name="Synnøve Kjønsberg" userId="a8947b20-8f61-4671-80fb-db22ac54cf04" providerId="ADAL" clId="{94E4929E-A046-4E10-B688-7ABB5CEDCB43}" dt="2024-11-14T12:50:54.180" v="1017" actId="26606"/>
          <ac:spMkLst>
            <pc:docMk/>
            <pc:sldMk cId="3574144880" sldId="256"/>
            <ac:spMk id="10" creationId="{6B92FAF7-0AD3-4B47-9111-D0E9CD79E247}"/>
          </ac:spMkLst>
        </pc:spChg>
        <pc:grpChg chg="add del">
          <ac:chgData name="Synnøve Kjønsberg" userId="a8947b20-8f61-4671-80fb-db22ac54cf04" providerId="ADAL" clId="{94E4929E-A046-4E10-B688-7ABB5CEDCB43}" dt="2024-11-14T12:50:54.180" v="1017" actId="26606"/>
          <ac:grpSpMkLst>
            <pc:docMk/>
            <pc:sldMk cId="3574144880" sldId="256"/>
            <ac:grpSpMk id="12" creationId="{D6A77139-BADB-4B2C-BD41-B67A4D37D758}"/>
          </ac:grpSpMkLst>
        </pc:grpChg>
        <pc:grpChg chg="add del">
          <ac:chgData name="Synnøve Kjønsberg" userId="a8947b20-8f61-4671-80fb-db22ac54cf04" providerId="ADAL" clId="{94E4929E-A046-4E10-B688-7ABB5CEDCB43}" dt="2024-11-14T12:50:54.180" v="1017" actId="26606"/>
          <ac:grpSpMkLst>
            <pc:docMk/>
            <pc:sldMk cId="3574144880" sldId="256"/>
            <ac:grpSpMk id="18" creationId="{2786ABD8-AB9F-46F2-A7D9-36F1F7338CF9}"/>
          </ac:grpSpMkLst>
        </pc:grpChg>
        <pc:picChg chg="add mod">
          <ac:chgData name="Synnøve Kjønsberg" userId="a8947b20-8f61-4671-80fb-db22ac54cf04" providerId="ADAL" clId="{94E4929E-A046-4E10-B688-7ABB5CEDCB43}" dt="2024-11-14T12:53:07.684" v="1022" actId="1076"/>
          <ac:picMkLst>
            <pc:docMk/>
            <pc:sldMk cId="3574144880" sldId="256"/>
            <ac:picMk id="4" creationId="{E120005D-140F-41E1-7CCC-C10346E343C6}"/>
          </ac:picMkLst>
        </pc:picChg>
        <pc:picChg chg="add mod ord">
          <ac:chgData name="Synnøve Kjønsberg" userId="a8947b20-8f61-4671-80fb-db22ac54cf04" providerId="ADAL" clId="{94E4929E-A046-4E10-B688-7ABB5CEDCB43}" dt="2024-11-14T12:53:07.684" v="1022" actId="1076"/>
          <ac:picMkLst>
            <pc:docMk/>
            <pc:sldMk cId="3574144880" sldId="256"/>
            <ac:picMk id="5" creationId="{318CE7CD-2B9D-A511-A0A1-887176784248}"/>
          </ac:picMkLst>
        </pc:picChg>
        <pc:picChg chg="add mod">
          <ac:chgData name="Synnøve Kjønsberg" userId="a8947b20-8f61-4671-80fb-db22ac54cf04" providerId="ADAL" clId="{94E4929E-A046-4E10-B688-7ABB5CEDCB43}" dt="2024-11-14T12:54:15.840" v="1033" actId="1076"/>
          <ac:picMkLst>
            <pc:docMk/>
            <pc:sldMk cId="3574144880" sldId="256"/>
            <ac:picMk id="7" creationId="{F9E7E340-AA53-E21C-1240-723C8B68754B}"/>
          </ac:picMkLst>
        </pc:picChg>
      </pc:sldChg>
      <pc:sldChg chg="addSp modSp new mod setBg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2839039146" sldId="257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839039146" sldId="257"/>
            <ac:spMk id="2" creationId="{C4313729-DA50-C057-79AC-C08E0DFDAFFD}"/>
          </ac:spMkLst>
        </pc:spChg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839039146" sldId="257"/>
            <ac:spMk id="3" creationId="{B601046D-1ED2-649B-116A-C2B59240F4BA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839039146" sldId="257"/>
            <ac:spMk id="8" creationId="{777A147A-9ED8-46B4-8660-1B3C2AA880B5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839039146" sldId="257"/>
            <ac:spMk id="10" creationId="{5D6C15A0-C087-4593-8414-2B4EC1CDC3DE}"/>
          </ac:spMkLst>
        </pc:spChg>
        <pc:picChg chg="add mod">
          <ac:chgData name="Synnøve Kjønsberg" userId="a8947b20-8f61-4671-80fb-db22ac54cf04" providerId="ADAL" clId="{94E4929E-A046-4E10-B688-7ABB5CEDCB43}" dt="2024-11-14T12:56:04.558" v="1035"/>
          <ac:picMkLst>
            <pc:docMk/>
            <pc:sldMk cId="2839039146" sldId="257"/>
            <ac:picMk id="4" creationId="{E7048A09-BF48-5A03-057F-21FF8652C559}"/>
          </ac:picMkLst>
        </pc:picChg>
        <pc:picChg chg="add mod">
          <ac:chgData name="Synnøve Kjønsberg" userId="a8947b20-8f61-4671-80fb-db22ac54cf04" providerId="ADAL" clId="{94E4929E-A046-4E10-B688-7ABB5CEDCB43}" dt="2024-11-14T12:56:04.558" v="1035"/>
          <ac:picMkLst>
            <pc:docMk/>
            <pc:sldMk cId="2839039146" sldId="257"/>
            <ac:picMk id="5" creationId="{947F1CCC-B213-3C2F-D67A-E1A594400176}"/>
          </ac:picMkLst>
        </pc:picChg>
      </pc:sldChg>
      <pc:sldChg chg="modSp new del mod">
        <pc:chgData name="Synnøve Kjønsberg" userId="a8947b20-8f61-4671-80fb-db22ac54cf04" providerId="ADAL" clId="{94E4929E-A046-4E10-B688-7ABB5CEDCB43}" dt="2024-11-14T12:30:47.193" v="297" actId="2696"/>
        <pc:sldMkLst>
          <pc:docMk/>
          <pc:sldMk cId="1270965712" sldId="258"/>
        </pc:sldMkLst>
        <pc:spChg chg="mod">
          <ac:chgData name="Synnøve Kjønsberg" userId="a8947b20-8f61-4671-80fb-db22ac54cf04" providerId="ADAL" clId="{94E4929E-A046-4E10-B688-7ABB5CEDCB43}" dt="2024-11-14T12:27:11.760" v="292" actId="20577"/>
          <ac:spMkLst>
            <pc:docMk/>
            <pc:sldMk cId="1270965712" sldId="258"/>
            <ac:spMk id="2" creationId="{ACC7F548-CE74-6EF7-77F4-A95A48FD5261}"/>
          </ac:spMkLst>
        </pc:spChg>
      </pc:sldChg>
      <pc:sldChg chg="modSp add del mod">
        <pc:chgData name="Synnøve Kjønsberg" userId="a8947b20-8f61-4671-80fb-db22ac54cf04" providerId="ADAL" clId="{94E4929E-A046-4E10-B688-7ABB5CEDCB43}" dt="2024-11-14T12:45:12.665" v="1010" actId="2696"/>
        <pc:sldMkLst>
          <pc:docMk/>
          <pc:sldMk cId="1918952559" sldId="259"/>
        </pc:sldMkLst>
        <pc:spChg chg="mod">
          <ac:chgData name="Synnøve Kjønsberg" userId="a8947b20-8f61-4671-80fb-db22ac54cf04" providerId="ADAL" clId="{94E4929E-A046-4E10-B688-7ABB5CEDCB43}" dt="2024-11-14T12:38:52.310" v="577" actId="20577"/>
          <ac:spMkLst>
            <pc:docMk/>
            <pc:sldMk cId="1918952559" sldId="259"/>
            <ac:spMk id="2" creationId="{AA88D9C3-BA2A-5C14-E8B3-04616FDA3D70}"/>
          </ac:spMkLst>
        </pc:spChg>
      </pc:sldChg>
      <pc:sldChg chg="addSp delSp modSp new del mod setBg">
        <pc:chgData name="Synnøve Kjønsberg" userId="a8947b20-8f61-4671-80fb-db22ac54cf04" providerId="ADAL" clId="{94E4929E-A046-4E10-B688-7ABB5CEDCB43}" dt="2024-11-14T13:37:14.019" v="3288" actId="2696"/>
        <pc:sldMkLst>
          <pc:docMk/>
          <pc:sldMk cId="2294007772" sldId="260"/>
        </pc:sldMkLst>
        <pc:spChg chg="mod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2" creationId="{E0BDD1C1-CA39-B961-AACF-B5E7BD850429}"/>
          </ac:spMkLst>
        </pc:spChg>
        <pc:spChg chg="add del mod">
          <ac:chgData name="Synnøve Kjønsberg" userId="a8947b20-8f61-4671-80fb-db22ac54cf04" providerId="ADAL" clId="{94E4929E-A046-4E10-B688-7ABB5CEDCB43}" dt="2024-11-14T12:36:54.244" v="529" actId="26606"/>
          <ac:spMkLst>
            <pc:docMk/>
            <pc:sldMk cId="2294007772" sldId="260"/>
            <ac:spMk id="3" creationId="{70C93E60-E78D-B7B3-ACB1-B8D5C02095E9}"/>
          </ac:spMkLst>
        </pc:spChg>
        <pc:spChg chg="add del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7" creationId="{2E442304-DDBD-4F7B-8017-36BCC863FB40}"/>
          </ac:spMkLst>
        </pc:spChg>
        <pc:spChg chg="add del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8" creationId="{5E107275-3853-46FD-A241-DE4355A42675}"/>
          </ac:spMkLst>
        </pc:spChg>
        <pc:spChg chg="add del">
          <ac:chgData name="Synnøve Kjønsberg" userId="a8947b20-8f61-4671-80fb-db22ac54cf04" providerId="ADAL" clId="{94E4929E-A046-4E10-B688-7ABB5CEDCB43}" dt="2024-11-14T12:35:39.484" v="507" actId="26606"/>
          <ac:spMkLst>
            <pc:docMk/>
            <pc:sldMk cId="2294007772" sldId="260"/>
            <ac:spMk id="9" creationId="{2E442304-DDBD-4F7B-8017-36BCC863FB40}"/>
          </ac:spMkLst>
        </pc:spChg>
        <pc:spChg chg="add del">
          <ac:chgData name="Synnøve Kjønsberg" userId="a8947b20-8f61-4671-80fb-db22ac54cf04" providerId="ADAL" clId="{94E4929E-A046-4E10-B688-7ABB5CEDCB43}" dt="2024-11-14T12:35:39.484" v="507" actId="26606"/>
          <ac:spMkLst>
            <pc:docMk/>
            <pc:sldMk cId="2294007772" sldId="260"/>
            <ac:spMk id="11" creationId="{5E107275-3853-46FD-A241-DE4355A42675}"/>
          </ac:spMkLst>
        </pc:spChg>
        <pc:spChg chg="add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15" creationId="{BACC6370-2D7E-4714-9D71-7542949D7D5D}"/>
          </ac:spMkLst>
        </pc:spChg>
        <pc:spChg chg="add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17" creationId="{F68B3F68-107C-434F-AA38-110D5EA91B85}"/>
          </ac:spMkLst>
        </pc:spChg>
        <pc:spChg chg="add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19" creationId="{AAD0DBB9-1A4B-4391-81D4-CB19F9AB918A}"/>
          </ac:spMkLst>
        </pc:spChg>
        <pc:spChg chg="add">
          <ac:chgData name="Synnøve Kjønsberg" userId="a8947b20-8f61-4671-80fb-db22ac54cf04" providerId="ADAL" clId="{94E4929E-A046-4E10-B688-7ABB5CEDCB43}" dt="2024-11-14T12:47:01.418" v="1012" actId="26606"/>
          <ac:spMkLst>
            <pc:docMk/>
            <pc:sldMk cId="2294007772" sldId="260"/>
            <ac:spMk id="21" creationId="{063BBA22-50EA-4C4D-BE05-F1CE4E63AA56}"/>
          </ac:spMkLst>
        </pc:spChg>
        <pc:graphicFrameChg chg="add del">
          <ac:chgData name="Synnøve Kjønsberg" userId="a8947b20-8f61-4671-80fb-db22ac54cf04" providerId="ADAL" clId="{94E4929E-A046-4E10-B688-7ABB5CEDCB43}" dt="2024-11-14T12:35:17.027" v="505" actId="26606"/>
          <ac:graphicFrameMkLst>
            <pc:docMk/>
            <pc:sldMk cId="2294007772" sldId="260"/>
            <ac:graphicFrameMk id="5" creationId="{470D48A6-5E35-C911-D25B-7B07718498A3}"/>
          </ac:graphicFrameMkLst>
        </pc:graphicFrameChg>
        <pc:graphicFrameChg chg="add del">
          <ac:chgData name="Synnøve Kjønsberg" userId="a8947b20-8f61-4671-80fb-db22ac54cf04" providerId="ADAL" clId="{94E4929E-A046-4E10-B688-7ABB5CEDCB43}" dt="2024-11-14T12:35:39.484" v="507" actId="26606"/>
          <ac:graphicFrameMkLst>
            <pc:docMk/>
            <pc:sldMk cId="2294007772" sldId="260"/>
            <ac:graphicFrameMk id="6" creationId="{81E23D0B-383F-EAB8-8D4F-DB757F54D126}"/>
          </ac:graphicFrameMkLst>
        </pc:graphicFrameChg>
        <pc:graphicFrameChg chg="add mod modGraphic">
          <ac:chgData name="Synnøve Kjønsberg" userId="a8947b20-8f61-4671-80fb-db22ac54cf04" providerId="ADAL" clId="{94E4929E-A046-4E10-B688-7ABB5CEDCB43}" dt="2024-11-14T12:58:01.544" v="1039" actId="207"/>
          <ac:graphicFrameMkLst>
            <pc:docMk/>
            <pc:sldMk cId="2294007772" sldId="260"/>
            <ac:graphicFrameMk id="10" creationId="{6C527142-FD09-81F4-2A34-413A650AEB11}"/>
          </ac:graphicFrameMkLst>
        </pc:graphicFrameChg>
      </pc:sldChg>
      <pc:sldChg chg="addSp delSp modSp new del mod setBg">
        <pc:chgData name="Synnøve Kjønsberg" userId="a8947b20-8f61-4671-80fb-db22ac54cf04" providerId="ADAL" clId="{94E4929E-A046-4E10-B688-7ABB5CEDCB43}" dt="2024-11-14T13:38:33.868" v="3303" actId="2696"/>
        <pc:sldMkLst>
          <pc:docMk/>
          <pc:sldMk cId="765760352" sldId="261"/>
        </pc:sldMkLst>
        <pc:spChg chg="mod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2" creationId="{ED2E4180-E26B-201C-23FD-D6A9E388C093}"/>
          </ac:spMkLst>
        </pc:spChg>
        <pc:spChg chg="del mod">
          <ac:chgData name="Synnøve Kjønsberg" userId="a8947b20-8f61-4671-80fb-db22ac54cf04" providerId="ADAL" clId="{94E4929E-A046-4E10-B688-7ABB5CEDCB43}" dt="2024-11-14T12:42:41.660" v="958" actId="26606"/>
          <ac:spMkLst>
            <pc:docMk/>
            <pc:sldMk cId="765760352" sldId="261"/>
            <ac:spMk id="3" creationId="{F24B9A1F-A8EF-F468-7E66-C08A0C8D1874}"/>
          </ac:spMkLst>
        </pc:spChg>
        <pc:spChg chg="add mod">
          <ac:chgData name="Synnøve Kjønsberg" userId="a8947b20-8f61-4671-80fb-db22ac54cf04" providerId="ADAL" clId="{94E4929E-A046-4E10-B688-7ABB5CEDCB43}" dt="2024-11-14T12:57:23.339" v="1036" actId="1076"/>
          <ac:spMkLst>
            <pc:docMk/>
            <pc:sldMk cId="765760352" sldId="261"/>
            <ac:spMk id="4" creationId="{72EED915-24E1-C299-1CAA-5F376C27E422}"/>
          </ac:spMkLst>
        </pc:spChg>
        <pc:spChg chg="add del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9" creationId="{BC68A55F-7B32-44D8-AEE5-1AF40532656C}"/>
          </ac:spMkLst>
        </pc:spChg>
        <pc:spChg chg="add del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11" creationId="{CD1AAA2C-FBBE-42AA-B869-31D524B7653F}"/>
          </ac:spMkLst>
        </pc:spChg>
        <pc:spChg chg="add del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13" creationId="{5F937BBF-9326-4230-AB1B-F1795E350559}"/>
          </ac:spMkLst>
        </pc:spChg>
        <pc:spChg chg="add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18" creationId="{45D37F4E-DDB4-456B-97E0-9937730A039F}"/>
          </ac:spMkLst>
        </pc:spChg>
        <pc:spChg chg="add">
          <ac:chgData name="Synnøve Kjønsberg" userId="a8947b20-8f61-4671-80fb-db22ac54cf04" providerId="ADAL" clId="{94E4929E-A046-4E10-B688-7ABB5CEDCB43}" dt="2024-11-14T12:43:31.005" v="960" actId="26606"/>
          <ac:spMkLst>
            <pc:docMk/>
            <pc:sldMk cId="765760352" sldId="261"/>
            <ac:spMk id="20" creationId="{B2DD41CD-8F47-4F56-AD12-4E2FF7696987}"/>
          </ac:spMkLst>
        </pc:spChg>
        <pc:graphicFrameChg chg="add mod modGraphic">
          <ac:chgData name="Synnøve Kjønsberg" userId="a8947b20-8f61-4671-80fb-db22ac54cf04" providerId="ADAL" clId="{94E4929E-A046-4E10-B688-7ABB5CEDCB43}" dt="2024-11-14T12:57:27.968" v="1037" actId="14100"/>
          <ac:graphicFrameMkLst>
            <pc:docMk/>
            <pc:sldMk cId="765760352" sldId="261"/>
            <ac:graphicFrameMk id="5" creationId="{EE8295A7-2E7E-936B-6523-FA8CF6DDB707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8T12:09:12.079" v="12131" actId="6549"/>
        <pc:sldMkLst>
          <pc:docMk/>
          <pc:sldMk cId="736222789" sldId="262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736222789" sldId="262"/>
            <ac:spMk id="2" creationId="{2308EFEB-28CC-4AFC-B940-E619675DAF55}"/>
          </ac:spMkLst>
        </pc:spChg>
        <pc:spChg chg="del mod">
          <ac:chgData name="Synnøve Kjønsberg" userId="a8947b20-8f61-4671-80fb-db22ac54cf04" providerId="ADAL" clId="{94E4929E-A046-4E10-B688-7ABB5CEDCB43}" dt="2024-11-14T13:01:02.385" v="1154" actId="3680"/>
          <ac:spMkLst>
            <pc:docMk/>
            <pc:sldMk cId="736222789" sldId="262"/>
            <ac:spMk id="3" creationId="{29C5C8D8-1F79-8670-308D-2B2760168359}"/>
          </ac:spMkLst>
        </pc:spChg>
        <pc:graphicFrameChg chg="add mod ord modGraphic">
          <ac:chgData name="Synnøve Kjønsberg" userId="a8947b20-8f61-4671-80fb-db22ac54cf04" providerId="ADAL" clId="{94E4929E-A046-4E10-B688-7ABB5CEDCB43}" dt="2024-11-18T12:09:12.079" v="12131" actId="6549"/>
          <ac:graphicFrameMkLst>
            <pc:docMk/>
            <pc:sldMk cId="736222789" sldId="262"/>
            <ac:graphicFrameMk id="4" creationId="{7452C903-5C8F-9B22-952D-A2649CB1F518}"/>
          </ac:graphicFrameMkLst>
        </pc:graphicFrameChg>
      </pc:sldChg>
      <pc:sldChg chg="addSp delSp modSp new del mod setBg">
        <pc:chgData name="Synnøve Kjønsberg" userId="a8947b20-8f61-4671-80fb-db22ac54cf04" providerId="ADAL" clId="{94E4929E-A046-4E10-B688-7ABB5CEDCB43}" dt="2024-11-14T13:17:12.594" v="2539" actId="2696"/>
        <pc:sldMkLst>
          <pc:docMk/>
          <pc:sldMk cId="2950633468" sldId="263"/>
        </pc:sldMkLst>
        <pc:spChg chg="mod">
          <ac:chgData name="Synnøve Kjønsberg" userId="a8947b20-8f61-4671-80fb-db22ac54cf04" providerId="ADAL" clId="{94E4929E-A046-4E10-B688-7ABB5CEDCB43}" dt="2024-11-14T13:15:24.601" v="2497" actId="26606"/>
          <ac:spMkLst>
            <pc:docMk/>
            <pc:sldMk cId="2950633468" sldId="263"/>
            <ac:spMk id="2" creationId="{26A9684B-113E-95B5-001C-4F8584890CE0}"/>
          </ac:spMkLst>
        </pc:spChg>
        <pc:spChg chg="del mod">
          <ac:chgData name="Synnøve Kjønsberg" userId="a8947b20-8f61-4671-80fb-db22ac54cf04" providerId="ADAL" clId="{94E4929E-A046-4E10-B688-7ABB5CEDCB43}" dt="2024-11-14T13:15:24.601" v="2497" actId="26606"/>
          <ac:spMkLst>
            <pc:docMk/>
            <pc:sldMk cId="2950633468" sldId="263"/>
            <ac:spMk id="3" creationId="{1F7A5C86-F8F8-9A16-0073-6246D2EFA992}"/>
          </ac:spMkLst>
        </pc:spChg>
        <pc:spChg chg="add">
          <ac:chgData name="Synnøve Kjønsberg" userId="a8947b20-8f61-4671-80fb-db22ac54cf04" providerId="ADAL" clId="{94E4929E-A046-4E10-B688-7ABB5CEDCB43}" dt="2024-11-14T13:15:24.601" v="2497" actId="26606"/>
          <ac:spMkLst>
            <pc:docMk/>
            <pc:sldMk cId="2950633468" sldId="263"/>
            <ac:spMk id="9" creationId="{CB49665F-0298-4449-8D2D-209989CB9EE3}"/>
          </ac:spMkLst>
        </pc:spChg>
        <pc:spChg chg="add">
          <ac:chgData name="Synnøve Kjønsberg" userId="a8947b20-8f61-4671-80fb-db22ac54cf04" providerId="ADAL" clId="{94E4929E-A046-4E10-B688-7ABB5CEDCB43}" dt="2024-11-14T13:15:24.601" v="2497" actId="26606"/>
          <ac:spMkLst>
            <pc:docMk/>
            <pc:sldMk cId="2950633468" sldId="263"/>
            <ac:spMk id="11" creationId="{A71EEC14-174A-46FA-B046-474750457130}"/>
          </ac:spMkLst>
        </pc:spChg>
        <pc:grpChg chg="add">
          <ac:chgData name="Synnøve Kjønsberg" userId="a8947b20-8f61-4671-80fb-db22ac54cf04" providerId="ADAL" clId="{94E4929E-A046-4E10-B688-7ABB5CEDCB43}" dt="2024-11-14T13:15:24.601" v="2497" actId="26606"/>
          <ac:grpSpMkLst>
            <pc:docMk/>
            <pc:sldMk cId="2950633468" sldId="263"/>
            <ac:grpSpMk id="13" creationId="{EEB6CB95-E653-4C6C-AE51-62FD848E8D5B}"/>
          </ac:grpSpMkLst>
        </pc:grpChg>
        <pc:grpChg chg="add">
          <ac:chgData name="Synnøve Kjønsberg" userId="a8947b20-8f61-4671-80fb-db22ac54cf04" providerId="ADAL" clId="{94E4929E-A046-4E10-B688-7ABB5CEDCB43}" dt="2024-11-14T13:15:24.601" v="2497" actId="26606"/>
          <ac:grpSpMkLst>
            <pc:docMk/>
            <pc:sldMk cId="2950633468" sldId="263"/>
            <ac:grpSpMk id="17" creationId="{43F5E015-E085-4624-B431-B42414448684}"/>
          </ac:grpSpMkLst>
        </pc:grpChg>
        <pc:graphicFrameChg chg="add">
          <ac:chgData name="Synnøve Kjønsberg" userId="a8947b20-8f61-4671-80fb-db22ac54cf04" providerId="ADAL" clId="{94E4929E-A046-4E10-B688-7ABB5CEDCB43}" dt="2024-11-14T13:15:24.601" v="2497" actId="26606"/>
          <ac:graphicFrameMkLst>
            <pc:docMk/>
            <pc:sldMk cId="2950633468" sldId="263"/>
            <ac:graphicFrameMk id="5" creationId="{92E33662-68F9-BE1C-A615-64ACC7B6B998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4T14:49:59.231" v="5138" actId="20577"/>
        <pc:sldMkLst>
          <pc:docMk/>
          <pc:sldMk cId="3277069823" sldId="264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3277069823" sldId="264"/>
            <ac:spMk id="2" creationId="{593EEFAF-61D8-3F22-4822-CF3519126521}"/>
          </ac:spMkLst>
        </pc:spChg>
        <pc:spChg chg="del">
          <ac:chgData name="Synnøve Kjønsberg" userId="a8947b20-8f61-4671-80fb-db22ac54cf04" providerId="ADAL" clId="{94E4929E-A046-4E10-B688-7ABB5CEDCB43}" dt="2024-11-14T13:16:07.849" v="2527"/>
          <ac:spMkLst>
            <pc:docMk/>
            <pc:sldMk cId="3277069823" sldId="264"/>
            <ac:spMk id="3" creationId="{BAE0E4AA-678C-12AB-FAC3-D7D5E1E63A7B}"/>
          </ac:spMkLst>
        </pc:spChg>
        <pc:graphicFrameChg chg="add mod modGraphic">
          <ac:chgData name="Synnøve Kjønsberg" userId="a8947b20-8f61-4671-80fb-db22ac54cf04" providerId="ADAL" clId="{94E4929E-A046-4E10-B688-7ABB5CEDCB43}" dt="2024-11-14T14:49:59.231" v="5138" actId="20577"/>
          <ac:graphicFrameMkLst>
            <pc:docMk/>
            <pc:sldMk cId="3277069823" sldId="264"/>
            <ac:graphicFrameMk id="4" creationId="{AFC60311-96F0-4C79-8D8A-D7E2F7DF0324}"/>
          </ac:graphicFrameMkLst>
        </pc:graphicFrameChg>
      </pc:sldChg>
      <pc:sldChg chg="addSp delSp modSp new del mod setBg">
        <pc:chgData name="Synnøve Kjønsberg" userId="a8947b20-8f61-4671-80fb-db22ac54cf04" providerId="ADAL" clId="{94E4929E-A046-4E10-B688-7ABB5CEDCB43}" dt="2024-11-14T13:36:28.748" v="3269" actId="2696"/>
        <pc:sldMkLst>
          <pc:docMk/>
          <pc:sldMk cId="3564471260" sldId="265"/>
        </pc:sldMkLst>
        <pc:spChg chg="mod">
          <ac:chgData name="Synnøve Kjønsberg" userId="a8947b20-8f61-4671-80fb-db22ac54cf04" providerId="ADAL" clId="{94E4929E-A046-4E10-B688-7ABB5CEDCB43}" dt="2024-11-14T13:22:56.729" v="2965" actId="26606"/>
          <ac:spMkLst>
            <pc:docMk/>
            <pc:sldMk cId="3564471260" sldId="265"/>
            <ac:spMk id="2" creationId="{2D952B4D-C81B-4606-236E-E781471C4B85}"/>
          </ac:spMkLst>
        </pc:spChg>
        <pc:spChg chg="del mod">
          <ac:chgData name="Synnøve Kjønsberg" userId="a8947b20-8f61-4671-80fb-db22ac54cf04" providerId="ADAL" clId="{94E4929E-A046-4E10-B688-7ABB5CEDCB43}" dt="2024-11-14T13:22:56.729" v="2965" actId="26606"/>
          <ac:spMkLst>
            <pc:docMk/>
            <pc:sldMk cId="3564471260" sldId="265"/>
            <ac:spMk id="3" creationId="{E157AB5B-256E-7F14-A88E-EC62D0956AD5}"/>
          </ac:spMkLst>
        </pc:spChg>
        <pc:spChg chg="add">
          <ac:chgData name="Synnøve Kjønsberg" userId="a8947b20-8f61-4671-80fb-db22ac54cf04" providerId="ADAL" clId="{94E4929E-A046-4E10-B688-7ABB5CEDCB43}" dt="2024-11-14T13:22:56.729" v="2965" actId="26606"/>
          <ac:spMkLst>
            <pc:docMk/>
            <pc:sldMk cId="3564471260" sldId="265"/>
            <ac:spMk id="9" creationId="{CB49665F-0298-4449-8D2D-209989CB9EE3}"/>
          </ac:spMkLst>
        </pc:spChg>
        <pc:spChg chg="add">
          <ac:chgData name="Synnøve Kjønsberg" userId="a8947b20-8f61-4671-80fb-db22ac54cf04" providerId="ADAL" clId="{94E4929E-A046-4E10-B688-7ABB5CEDCB43}" dt="2024-11-14T13:22:56.729" v="2965" actId="26606"/>
          <ac:spMkLst>
            <pc:docMk/>
            <pc:sldMk cId="3564471260" sldId="265"/>
            <ac:spMk id="11" creationId="{A71EEC14-174A-46FA-B046-474750457130}"/>
          </ac:spMkLst>
        </pc:spChg>
        <pc:grpChg chg="add">
          <ac:chgData name="Synnøve Kjønsberg" userId="a8947b20-8f61-4671-80fb-db22ac54cf04" providerId="ADAL" clId="{94E4929E-A046-4E10-B688-7ABB5CEDCB43}" dt="2024-11-14T13:22:56.729" v="2965" actId="26606"/>
          <ac:grpSpMkLst>
            <pc:docMk/>
            <pc:sldMk cId="3564471260" sldId="265"/>
            <ac:grpSpMk id="13" creationId="{EEB6CB95-E653-4C6C-AE51-62FD848E8D5B}"/>
          </ac:grpSpMkLst>
        </pc:grpChg>
        <pc:grpChg chg="add">
          <ac:chgData name="Synnøve Kjønsberg" userId="a8947b20-8f61-4671-80fb-db22ac54cf04" providerId="ADAL" clId="{94E4929E-A046-4E10-B688-7ABB5CEDCB43}" dt="2024-11-14T13:22:56.729" v="2965" actId="26606"/>
          <ac:grpSpMkLst>
            <pc:docMk/>
            <pc:sldMk cId="3564471260" sldId="265"/>
            <ac:grpSpMk id="17" creationId="{43F5E015-E085-4624-B431-B42414448684}"/>
          </ac:grpSpMkLst>
        </pc:grpChg>
        <pc:graphicFrameChg chg="add">
          <ac:chgData name="Synnøve Kjønsberg" userId="a8947b20-8f61-4671-80fb-db22ac54cf04" providerId="ADAL" clId="{94E4929E-A046-4E10-B688-7ABB5CEDCB43}" dt="2024-11-14T13:22:56.729" v="2965" actId="26606"/>
          <ac:graphicFrameMkLst>
            <pc:docMk/>
            <pc:sldMk cId="3564471260" sldId="265"/>
            <ac:graphicFrameMk id="5" creationId="{A79486E1-A066-CBA4-B2BB-C01DF9F546B6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2615634500" sldId="266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615634500" sldId="266"/>
            <ac:spMk id="2" creationId="{4960403D-A3C8-C506-E32D-803CB11EF3D1}"/>
          </ac:spMkLst>
        </pc:spChg>
        <pc:spChg chg="del">
          <ac:chgData name="Synnøve Kjønsberg" userId="a8947b20-8f61-4671-80fb-db22ac54cf04" providerId="ADAL" clId="{94E4929E-A046-4E10-B688-7ABB5CEDCB43}" dt="2024-11-14T13:23:47.050" v="2999"/>
          <ac:spMkLst>
            <pc:docMk/>
            <pc:sldMk cId="2615634500" sldId="266"/>
            <ac:spMk id="3" creationId="{2C1E3AC0-916C-18F9-AEDA-9C535F9B3F5B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615634500" sldId="266"/>
            <ac:spMk id="5" creationId="{F0699D8A-7231-28A2-6F2A-5A5805D403CD}"/>
          </ac:spMkLst>
        </pc:spChg>
        <pc:graphicFrameChg chg="add mod modGraphic">
          <ac:chgData name="Synnøve Kjønsberg" userId="a8947b20-8f61-4671-80fb-db22ac54cf04" providerId="ADAL" clId="{94E4929E-A046-4E10-B688-7ABB5CEDCB43}" dt="2024-11-14T14:49:39.041" v="5134" actId="790"/>
          <ac:graphicFrameMkLst>
            <pc:docMk/>
            <pc:sldMk cId="2615634500" sldId="266"/>
            <ac:graphicFrameMk id="4" creationId="{936C728D-34EB-C00C-A14D-4DAF7AF6B3D4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2908768334" sldId="267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908768334" sldId="267"/>
            <ac:spMk id="2" creationId="{7E75CD67-A8EE-0C65-4CC7-7CF1817DD9E2}"/>
          </ac:spMkLst>
        </pc:spChg>
        <pc:spChg chg="del">
          <ac:chgData name="Synnøve Kjønsberg" userId="a8947b20-8f61-4671-80fb-db22ac54cf04" providerId="ADAL" clId="{94E4929E-A046-4E10-B688-7ABB5CEDCB43}" dt="2024-11-14T13:37:04.260" v="3287"/>
          <ac:spMkLst>
            <pc:docMk/>
            <pc:sldMk cId="2908768334" sldId="267"/>
            <ac:spMk id="3" creationId="{F4227CD2-BFBE-FEE2-2222-7F8DB499A63D}"/>
          </ac:spMkLst>
        </pc:spChg>
        <pc:graphicFrameChg chg="add mod modGraphic">
          <ac:chgData name="Synnøve Kjønsberg" userId="a8947b20-8f61-4671-80fb-db22ac54cf04" providerId="ADAL" clId="{94E4929E-A046-4E10-B688-7ABB5CEDCB43}" dt="2024-11-14T14:49:39.041" v="5134" actId="790"/>
          <ac:graphicFrameMkLst>
            <pc:docMk/>
            <pc:sldMk cId="2908768334" sldId="267"/>
            <ac:graphicFrameMk id="4" creationId="{9649958F-C2DE-29E6-C326-C901078778B4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2006036187" sldId="268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006036187" sldId="268"/>
            <ac:spMk id="2" creationId="{08347F0E-470D-BE2B-D3B1-72DEC3294ADF}"/>
          </ac:spMkLst>
        </pc:spChg>
        <pc:spChg chg="del">
          <ac:chgData name="Synnøve Kjønsberg" userId="a8947b20-8f61-4671-80fb-db22ac54cf04" providerId="ADAL" clId="{94E4929E-A046-4E10-B688-7ABB5CEDCB43}" dt="2024-11-14T13:38:00.644" v="3300" actId="21"/>
          <ac:spMkLst>
            <pc:docMk/>
            <pc:sldMk cId="2006036187" sldId="268"/>
            <ac:spMk id="3" creationId="{0227D9BD-4A32-55DF-8AA2-A6E1DC25D0FE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006036187" sldId="268"/>
            <ac:spMk id="5" creationId="{479948DB-A4C7-40EF-821F-37643974A8BF}"/>
          </ac:spMkLst>
        </pc:spChg>
        <pc:graphicFrameChg chg="add mod modGraphic">
          <ac:chgData name="Synnøve Kjønsberg" userId="a8947b20-8f61-4671-80fb-db22ac54cf04" providerId="ADAL" clId="{94E4929E-A046-4E10-B688-7ABB5CEDCB43}" dt="2024-11-14T14:49:39.041" v="5134" actId="790"/>
          <ac:graphicFrameMkLst>
            <pc:docMk/>
            <pc:sldMk cId="2006036187" sldId="268"/>
            <ac:graphicFrameMk id="4" creationId="{ADA19517-8522-7230-512E-5A2C26D33B0D}"/>
          </ac:graphicFrameMkLst>
        </pc:graphicFrameChg>
      </pc:sldChg>
      <pc:sldChg chg="new del">
        <pc:chgData name="Synnøve Kjønsberg" userId="a8947b20-8f61-4671-80fb-db22ac54cf04" providerId="ADAL" clId="{94E4929E-A046-4E10-B688-7ABB5CEDCB43}" dt="2024-11-14T13:47:27.347" v="3305" actId="680"/>
        <pc:sldMkLst>
          <pc:docMk/>
          <pc:sldMk cId="841234793" sldId="269"/>
        </pc:sldMkLst>
      </pc:sldChg>
      <pc:sldChg chg="addSp delSp modSp new mod">
        <pc:chgData name="Synnøve Kjønsberg" userId="a8947b20-8f61-4671-80fb-db22ac54cf04" providerId="ADAL" clId="{94E4929E-A046-4E10-B688-7ABB5CEDCB43}" dt="2024-11-14T14:49:39.041" v="5134" actId="790"/>
        <pc:sldMkLst>
          <pc:docMk/>
          <pc:sldMk cId="1397494287" sldId="269"/>
        </pc:sldMkLst>
        <pc:spChg chg="add mod or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1397494287" sldId="269"/>
            <ac:spMk id="4" creationId="{63BE3D30-DEB9-712B-AB1A-FD02DA76B004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1397494287" sldId="269"/>
            <ac:spMk id="7" creationId="{D2317E60-9950-6CA9-EDDE-26D2D4FCF2D8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1397494287" sldId="269"/>
            <ac:spMk id="8" creationId="{18B048DE-0818-F2EC-53EC-C2DF2965BE0B}"/>
          </ac:spMkLst>
        </pc:spChg>
        <pc:picChg chg="add del mod">
          <ac:chgData name="Synnøve Kjønsberg" userId="a8947b20-8f61-4671-80fb-db22ac54cf04" providerId="ADAL" clId="{94E4929E-A046-4E10-B688-7ABB5CEDCB43}" dt="2024-11-14T14:21:09.453" v="3595" actId="478"/>
          <ac:picMkLst>
            <pc:docMk/>
            <pc:sldMk cId="1397494287" sldId="269"/>
            <ac:picMk id="3" creationId="{0C8F5961-7009-482E-7C95-74E5237331A3}"/>
          </ac:picMkLst>
        </pc:picChg>
        <pc:picChg chg="add mod">
          <ac:chgData name="Synnøve Kjønsberg" userId="a8947b20-8f61-4671-80fb-db22ac54cf04" providerId="ADAL" clId="{94E4929E-A046-4E10-B688-7ABB5CEDCB43}" dt="2024-11-14T14:21:27.256" v="3597" actId="1076"/>
          <ac:picMkLst>
            <pc:docMk/>
            <pc:sldMk cId="1397494287" sldId="269"/>
            <ac:picMk id="6" creationId="{31715AC3-B2E5-4573-AD46-DD868307277B}"/>
          </ac:picMkLst>
        </pc:picChg>
      </pc:sldChg>
      <pc:sldChg chg="addSp delSp modSp new add del mod">
        <pc:chgData name="Synnøve Kjønsberg" userId="a8947b20-8f61-4671-80fb-db22ac54cf04" providerId="ADAL" clId="{94E4929E-A046-4E10-B688-7ABB5CEDCB43}" dt="2024-11-18T07:17:27.643" v="5912" actId="1076"/>
        <pc:sldMkLst>
          <pc:docMk/>
          <pc:sldMk cId="1125798204" sldId="270"/>
        </pc:sldMkLst>
        <pc:spChg chg="add mod">
          <ac:chgData name="Synnøve Kjønsberg" userId="a8947b20-8f61-4671-80fb-db22ac54cf04" providerId="ADAL" clId="{94E4929E-A046-4E10-B688-7ABB5CEDCB43}" dt="2024-11-18T07:17:20.027" v="5911" actId="6549"/>
          <ac:spMkLst>
            <pc:docMk/>
            <pc:sldMk cId="1125798204" sldId="270"/>
            <ac:spMk id="6" creationId="{5E7F154B-11EE-114A-7931-FC6DBAAA3C53}"/>
          </ac:spMkLst>
        </pc:spChg>
        <pc:spChg chg="add 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1125798204" sldId="270"/>
            <ac:spMk id="7" creationId="{5B754257-A076-098A-32B3-43626FF9D67C}"/>
          </ac:spMkLst>
        </pc:spChg>
        <pc:spChg chg="add mod">
          <ac:chgData name="Synnøve Kjønsberg" userId="a8947b20-8f61-4671-80fb-db22ac54cf04" providerId="ADAL" clId="{94E4929E-A046-4E10-B688-7ABB5CEDCB43}" dt="2024-11-18T07:17:27.643" v="5912" actId="1076"/>
          <ac:spMkLst>
            <pc:docMk/>
            <pc:sldMk cId="1125798204" sldId="270"/>
            <ac:spMk id="8" creationId="{3C7BEBC0-DFF6-BFCE-8AA0-144A0A3C0A5B}"/>
          </ac:spMkLst>
        </pc:spChg>
        <pc:picChg chg="add del mod">
          <ac:chgData name="Synnøve Kjønsberg" userId="a8947b20-8f61-4671-80fb-db22ac54cf04" providerId="ADAL" clId="{94E4929E-A046-4E10-B688-7ABB5CEDCB43}" dt="2024-11-14T14:26:39.139" v="3647" actId="478"/>
          <ac:picMkLst>
            <pc:docMk/>
            <pc:sldMk cId="1125798204" sldId="270"/>
            <ac:picMk id="3" creationId="{CAE6543C-3D96-6824-D6A2-0F3914E5DC2C}"/>
          </ac:picMkLst>
        </pc:picChg>
        <pc:picChg chg="add mod">
          <ac:chgData name="Synnøve Kjønsberg" userId="a8947b20-8f61-4671-80fb-db22ac54cf04" providerId="ADAL" clId="{94E4929E-A046-4E10-B688-7ABB5CEDCB43}" dt="2024-11-14T14:26:52.780" v="3650" actId="27614"/>
          <ac:picMkLst>
            <pc:docMk/>
            <pc:sldMk cId="1125798204" sldId="270"/>
            <ac:picMk id="5" creationId="{353B3462-CD2B-61F0-C135-3963A1B0F25B}"/>
          </ac:picMkLst>
        </pc:picChg>
      </pc:sldChg>
      <pc:sldChg chg="addSp delSp modSp new mod">
        <pc:chgData name="Synnøve Kjønsberg" userId="a8947b20-8f61-4671-80fb-db22ac54cf04" providerId="ADAL" clId="{94E4929E-A046-4E10-B688-7ABB5CEDCB43}" dt="2024-11-18T07:17:40.767" v="5913" actId="20577"/>
        <pc:sldMkLst>
          <pc:docMk/>
          <pc:sldMk cId="4129272177" sldId="271"/>
        </pc:sldMkLst>
        <pc:spChg chg="add mod">
          <ac:chgData name="Synnøve Kjønsberg" userId="a8947b20-8f61-4671-80fb-db22ac54cf04" providerId="ADAL" clId="{94E4929E-A046-4E10-B688-7ABB5CEDCB43}" dt="2024-11-18T07:17:40.767" v="5913" actId="20577"/>
          <ac:spMkLst>
            <pc:docMk/>
            <pc:sldMk cId="4129272177" sldId="271"/>
            <ac:spMk id="6" creationId="{6719A511-2EBF-1EAF-2C7F-806308040C8F}"/>
          </ac:spMkLst>
        </pc:spChg>
        <pc:picChg chg="add del mod">
          <ac:chgData name="Synnøve Kjønsberg" userId="a8947b20-8f61-4671-80fb-db22ac54cf04" providerId="ADAL" clId="{94E4929E-A046-4E10-B688-7ABB5CEDCB43}" dt="2024-11-14T14:11:35.244" v="3343" actId="478"/>
          <ac:picMkLst>
            <pc:docMk/>
            <pc:sldMk cId="4129272177" sldId="271"/>
            <ac:picMk id="3" creationId="{CE830E67-30BB-97EF-63CE-12469A354309}"/>
          </ac:picMkLst>
        </pc:picChg>
        <pc:picChg chg="add mod">
          <ac:chgData name="Synnøve Kjønsberg" userId="a8947b20-8f61-4671-80fb-db22ac54cf04" providerId="ADAL" clId="{94E4929E-A046-4E10-B688-7ABB5CEDCB43}" dt="2024-11-14T14:11:54.424" v="3345" actId="1076"/>
          <ac:picMkLst>
            <pc:docMk/>
            <pc:sldMk cId="4129272177" sldId="271"/>
            <ac:picMk id="5" creationId="{B7E186FA-6FA5-2243-799C-D3588083D87F}"/>
          </ac:picMkLst>
        </pc:picChg>
      </pc:sldChg>
      <pc:sldChg chg="addSp delSp modSp new del mod setBg">
        <pc:chgData name="Synnøve Kjønsberg" userId="a8947b20-8f61-4671-80fb-db22ac54cf04" providerId="ADAL" clId="{94E4929E-A046-4E10-B688-7ABB5CEDCB43}" dt="2024-11-14T14:40:18.182" v="4600" actId="2696"/>
        <pc:sldMkLst>
          <pc:docMk/>
          <pc:sldMk cId="4037720128" sldId="272"/>
        </pc:sldMkLst>
        <pc:spChg chg="mod">
          <ac:chgData name="Synnøve Kjønsberg" userId="a8947b20-8f61-4671-80fb-db22ac54cf04" providerId="ADAL" clId="{94E4929E-A046-4E10-B688-7ABB5CEDCB43}" dt="2024-11-14T14:31:46.944" v="3787" actId="26606"/>
          <ac:spMkLst>
            <pc:docMk/>
            <pc:sldMk cId="4037720128" sldId="272"/>
            <ac:spMk id="2" creationId="{4B9A72A6-850C-47B7-736F-BC79D5D1996D}"/>
          </ac:spMkLst>
        </pc:spChg>
        <pc:spChg chg="add del mod">
          <ac:chgData name="Synnøve Kjønsberg" userId="a8947b20-8f61-4671-80fb-db22ac54cf04" providerId="ADAL" clId="{94E4929E-A046-4E10-B688-7ABB5CEDCB43}" dt="2024-11-14T14:32:24.494" v="3796" actId="5793"/>
          <ac:spMkLst>
            <pc:docMk/>
            <pc:sldMk cId="4037720128" sldId="272"/>
            <ac:spMk id="3" creationId="{41929AFD-2BC4-BB8E-C49D-18101C873284}"/>
          </ac:spMkLst>
        </pc:spChg>
        <pc:spChg chg="add del">
          <ac:chgData name="Synnøve Kjønsberg" userId="a8947b20-8f61-4671-80fb-db22ac54cf04" providerId="ADAL" clId="{94E4929E-A046-4E10-B688-7ABB5CEDCB43}" dt="2024-11-14T14:31:46.944" v="3787" actId="26606"/>
          <ac:spMkLst>
            <pc:docMk/>
            <pc:sldMk cId="4037720128" sldId="272"/>
            <ac:spMk id="9" creationId="{BACC6370-2D7E-4714-9D71-7542949D7D5D}"/>
          </ac:spMkLst>
        </pc:spChg>
        <pc:spChg chg="add del">
          <ac:chgData name="Synnøve Kjønsberg" userId="a8947b20-8f61-4671-80fb-db22ac54cf04" providerId="ADAL" clId="{94E4929E-A046-4E10-B688-7ABB5CEDCB43}" dt="2024-11-14T14:31:46.944" v="3787" actId="26606"/>
          <ac:spMkLst>
            <pc:docMk/>
            <pc:sldMk cId="4037720128" sldId="272"/>
            <ac:spMk id="11" creationId="{F68B3F68-107C-434F-AA38-110D5EA91B85}"/>
          </ac:spMkLst>
        </pc:spChg>
        <pc:spChg chg="add del">
          <ac:chgData name="Synnøve Kjønsberg" userId="a8947b20-8f61-4671-80fb-db22ac54cf04" providerId="ADAL" clId="{94E4929E-A046-4E10-B688-7ABB5CEDCB43}" dt="2024-11-14T14:31:46.944" v="3787" actId="26606"/>
          <ac:spMkLst>
            <pc:docMk/>
            <pc:sldMk cId="4037720128" sldId="272"/>
            <ac:spMk id="13" creationId="{AAD0DBB9-1A4B-4391-81D4-CB19F9AB918A}"/>
          </ac:spMkLst>
        </pc:spChg>
        <pc:spChg chg="add del">
          <ac:chgData name="Synnøve Kjønsberg" userId="a8947b20-8f61-4671-80fb-db22ac54cf04" providerId="ADAL" clId="{94E4929E-A046-4E10-B688-7ABB5CEDCB43}" dt="2024-11-14T14:31:46.944" v="3787" actId="26606"/>
          <ac:spMkLst>
            <pc:docMk/>
            <pc:sldMk cId="4037720128" sldId="272"/>
            <ac:spMk id="15" creationId="{063BBA22-50EA-4C4D-BE05-F1CE4E63AA56}"/>
          </ac:spMkLst>
        </pc:spChg>
        <pc:graphicFrameChg chg="add del">
          <ac:chgData name="Synnøve Kjønsberg" userId="a8947b20-8f61-4671-80fb-db22ac54cf04" providerId="ADAL" clId="{94E4929E-A046-4E10-B688-7ABB5CEDCB43}" dt="2024-11-14T14:31:46.944" v="3787" actId="26606"/>
          <ac:graphicFrameMkLst>
            <pc:docMk/>
            <pc:sldMk cId="4037720128" sldId="272"/>
            <ac:graphicFrameMk id="5" creationId="{E1EFE090-394A-FAFD-53CD-9BC03B4A2EEC}"/>
          </ac:graphicFrameMkLst>
        </pc:graphicFrameChg>
      </pc:sldChg>
      <pc:sldChg chg="addSp delSp modSp new mod">
        <pc:chgData name="Synnøve Kjønsberg" userId="a8947b20-8f61-4671-80fb-db22ac54cf04" providerId="ADAL" clId="{94E4929E-A046-4E10-B688-7ABB5CEDCB43}" dt="2024-11-18T07:18:23.002" v="5924" actId="20577"/>
        <pc:sldMkLst>
          <pc:docMk/>
          <pc:sldMk cId="3235554711" sldId="273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3235554711" sldId="273"/>
            <ac:spMk id="2" creationId="{1581C409-C022-4B74-CC6D-4EFE785335E0}"/>
          </ac:spMkLst>
        </pc:spChg>
        <pc:spChg chg="del">
          <ac:chgData name="Synnøve Kjønsberg" userId="a8947b20-8f61-4671-80fb-db22ac54cf04" providerId="ADAL" clId="{94E4929E-A046-4E10-B688-7ABB5CEDCB43}" dt="2024-11-14T14:34:10.679" v="3798"/>
          <ac:spMkLst>
            <pc:docMk/>
            <pc:sldMk cId="3235554711" sldId="273"/>
            <ac:spMk id="3" creationId="{92728440-6294-326A-5F91-9C872BFB0CD1}"/>
          </ac:spMkLst>
        </pc:spChg>
        <pc:graphicFrameChg chg="add mod modGraphic">
          <ac:chgData name="Synnøve Kjønsberg" userId="a8947b20-8f61-4671-80fb-db22ac54cf04" providerId="ADAL" clId="{94E4929E-A046-4E10-B688-7ABB5CEDCB43}" dt="2024-11-18T07:18:23.002" v="5924" actId="20577"/>
          <ac:graphicFrameMkLst>
            <pc:docMk/>
            <pc:sldMk cId="3235554711" sldId="273"/>
            <ac:graphicFrameMk id="4" creationId="{0B4291D0-DBB9-F8EE-C064-09AAB5A60F50}"/>
          </ac:graphicFrameMkLst>
        </pc:graphicFrameChg>
      </pc:sldChg>
      <pc:sldChg chg="new del">
        <pc:chgData name="Synnøve Kjønsberg" userId="a8947b20-8f61-4671-80fb-db22ac54cf04" providerId="ADAL" clId="{94E4929E-A046-4E10-B688-7ABB5CEDCB43}" dt="2024-11-14T14:49:51.960" v="5135" actId="2696"/>
        <pc:sldMkLst>
          <pc:docMk/>
          <pc:sldMk cId="1742993024" sldId="274"/>
        </pc:sldMkLst>
      </pc:sldChg>
      <pc:sldChg chg="modSp add mod modNotesTx">
        <pc:chgData name="Synnøve Kjønsberg" userId="a8947b20-8f61-4671-80fb-db22ac54cf04" providerId="ADAL" clId="{94E4929E-A046-4E10-B688-7ABB5CEDCB43}" dt="2024-11-18T12:00:08.714" v="12128" actId="20577"/>
        <pc:sldMkLst>
          <pc:docMk/>
          <pc:sldMk cId="2731092043" sldId="275"/>
        </pc:sldMkLst>
        <pc:spChg chg="mod">
          <ac:chgData name="Synnøve Kjønsberg" userId="a8947b20-8f61-4671-80fb-db22ac54cf04" providerId="ADAL" clId="{94E4929E-A046-4E10-B688-7ABB5CEDCB43}" dt="2024-11-14T14:49:39.041" v="5134" actId="790"/>
          <ac:spMkLst>
            <pc:docMk/>
            <pc:sldMk cId="2731092043" sldId="275"/>
            <ac:spMk id="2" creationId="{2EC2A3D3-BDD3-D307-D539-4605B141DE8B}"/>
          </ac:spMkLst>
        </pc:spChg>
        <pc:graphicFrameChg chg="mod modGraphic">
          <ac:chgData name="Synnøve Kjønsberg" userId="a8947b20-8f61-4671-80fb-db22ac54cf04" providerId="ADAL" clId="{94E4929E-A046-4E10-B688-7ABB5CEDCB43}" dt="2024-11-18T07:19:00.137" v="5925" actId="20577"/>
          <ac:graphicFrameMkLst>
            <pc:docMk/>
            <pc:sldMk cId="2731092043" sldId="275"/>
            <ac:graphicFrameMk id="4" creationId="{4E53CFAB-F25D-084B-A49B-5D3209AC128A}"/>
          </ac:graphicFrameMkLst>
        </pc:graphicFrameChg>
      </pc:sldChg>
      <pc:sldChg chg="new del">
        <pc:chgData name="Synnøve Kjønsberg" userId="a8947b20-8f61-4671-80fb-db22ac54cf04" providerId="ADAL" clId="{94E4929E-A046-4E10-B688-7ABB5CEDCB43}" dt="2024-11-14T14:50:35.894" v="5141" actId="2696"/>
        <pc:sldMkLst>
          <pc:docMk/>
          <pc:sldMk cId="650176127" sldId="276"/>
        </pc:sldMkLst>
      </pc:sldChg>
      <pc:sldChg chg="modSp add mod modNotesTx">
        <pc:chgData name="Synnøve Kjønsberg" userId="a8947b20-8f61-4671-80fb-db22ac54cf04" providerId="ADAL" clId="{94E4929E-A046-4E10-B688-7ABB5CEDCB43}" dt="2024-11-19T12:29:43.720" v="12367" actId="20577"/>
        <pc:sldMkLst>
          <pc:docMk/>
          <pc:sldMk cId="3331372694" sldId="277"/>
        </pc:sldMkLst>
        <pc:spChg chg="mod">
          <ac:chgData name="Synnøve Kjønsberg" userId="a8947b20-8f61-4671-80fb-db22ac54cf04" providerId="ADAL" clId="{94E4929E-A046-4E10-B688-7ABB5CEDCB43}" dt="2024-11-14T14:57:31.777" v="5589" actId="20577"/>
          <ac:spMkLst>
            <pc:docMk/>
            <pc:sldMk cId="3331372694" sldId="277"/>
            <ac:spMk id="2" creationId="{F2955692-1581-F5F5-A83F-4E40446D6040}"/>
          </ac:spMkLst>
        </pc:spChg>
        <pc:spChg chg="mod">
          <ac:chgData name="Synnøve Kjønsberg" userId="a8947b20-8f61-4671-80fb-db22ac54cf04" providerId="ADAL" clId="{94E4929E-A046-4E10-B688-7ABB5CEDCB43}" dt="2024-11-18T07:57:02.929" v="6572" actId="20577"/>
          <ac:spMkLst>
            <pc:docMk/>
            <pc:sldMk cId="3331372694" sldId="277"/>
            <ac:spMk id="5" creationId="{945C0083-B965-AF34-9375-1C3E2F61C199}"/>
          </ac:spMkLst>
        </pc:spChg>
        <pc:graphicFrameChg chg="mod">
          <ac:chgData name="Synnøve Kjønsberg" userId="a8947b20-8f61-4671-80fb-db22ac54cf04" providerId="ADAL" clId="{94E4929E-A046-4E10-B688-7ABB5CEDCB43}" dt="2024-11-18T07:55:40.455" v="6515" actId="313"/>
          <ac:graphicFrameMkLst>
            <pc:docMk/>
            <pc:sldMk cId="3331372694" sldId="277"/>
            <ac:graphicFrameMk id="4" creationId="{1F58BA17-4A63-7134-06E2-C09D8E5090E7}"/>
          </ac:graphicFrameMkLst>
        </pc:graphicFrameChg>
      </pc:sldChg>
      <pc:sldChg chg="addSp modSp new mod">
        <pc:chgData name="Synnøve Kjønsberg" userId="a8947b20-8f61-4671-80fb-db22ac54cf04" providerId="ADAL" clId="{94E4929E-A046-4E10-B688-7ABB5CEDCB43}" dt="2024-11-18T07:58:13.953" v="6573" actId="1076"/>
        <pc:sldMkLst>
          <pc:docMk/>
          <pc:sldMk cId="3463073586" sldId="278"/>
        </pc:sldMkLst>
        <pc:spChg chg="add mod">
          <ac:chgData name="Synnøve Kjønsberg" userId="a8947b20-8f61-4671-80fb-db22ac54cf04" providerId="ADAL" clId="{94E4929E-A046-4E10-B688-7ABB5CEDCB43}" dt="2024-11-14T15:03:22.488" v="5711" actId="20577"/>
          <ac:spMkLst>
            <pc:docMk/>
            <pc:sldMk cId="3463073586" sldId="278"/>
            <ac:spMk id="6" creationId="{FCFB67B5-4F0D-B323-0E7A-11D9C61F9EFE}"/>
          </ac:spMkLst>
        </pc:spChg>
        <pc:spChg chg="add mod">
          <ac:chgData name="Synnøve Kjønsberg" userId="a8947b20-8f61-4671-80fb-db22ac54cf04" providerId="ADAL" clId="{94E4929E-A046-4E10-B688-7ABB5CEDCB43}" dt="2024-11-14T15:02:57.642" v="5675" actId="1076"/>
          <ac:spMkLst>
            <pc:docMk/>
            <pc:sldMk cId="3463073586" sldId="278"/>
            <ac:spMk id="7" creationId="{5C6F4C5F-7B8F-1064-D436-AAD9BA139383}"/>
          </ac:spMkLst>
        </pc:spChg>
        <pc:spChg chg="add mod">
          <ac:chgData name="Synnøve Kjønsberg" userId="a8947b20-8f61-4671-80fb-db22ac54cf04" providerId="ADAL" clId="{94E4929E-A046-4E10-B688-7ABB5CEDCB43}" dt="2024-11-18T07:58:13.953" v="6573" actId="1076"/>
          <ac:spMkLst>
            <pc:docMk/>
            <pc:sldMk cId="3463073586" sldId="278"/>
            <ac:spMk id="8" creationId="{36156116-165F-2105-3337-EC6335CBB322}"/>
          </ac:spMkLst>
        </pc:spChg>
        <pc:picChg chg="add mod">
          <ac:chgData name="Synnøve Kjønsberg" userId="a8947b20-8f61-4671-80fb-db22ac54cf04" providerId="ADAL" clId="{94E4929E-A046-4E10-B688-7ABB5CEDCB43}" dt="2024-11-14T15:00:53.410" v="5595" actId="931"/>
          <ac:picMkLst>
            <pc:docMk/>
            <pc:sldMk cId="3463073586" sldId="278"/>
            <ac:picMk id="3" creationId="{9F181068-689F-8623-046B-6209533D4709}"/>
          </ac:picMkLst>
        </pc:picChg>
        <pc:picChg chg="add mod">
          <ac:chgData name="Synnøve Kjønsberg" userId="a8947b20-8f61-4671-80fb-db22ac54cf04" providerId="ADAL" clId="{94E4929E-A046-4E10-B688-7ABB5CEDCB43}" dt="2024-11-14T15:01:08.842" v="5599" actId="1076"/>
          <ac:picMkLst>
            <pc:docMk/>
            <pc:sldMk cId="3463073586" sldId="278"/>
            <ac:picMk id="5" creationId="{9E3A8257-8AB9-9E6F-442B-E4BDFB908638}"/>
          </ac:picMkLst>
        </pc:picChg>
      </pc:sldChg>
      <pc:sldChg chg="addSp modSp add mod">
        <pc:chgData name="Synnøve Kjønsberg" userId="a8947b20-8f61-4671-80fb-db22ac54cf04" providerId="ADAL" clId="{94E4929E-A046-4E10-B688-7ABB5CEDCB43}" dt="2024-11-18T12:11:01.446" v="12157" actId="20577"/>
        <pc:sldMkLst>
          <pc:docMk/>
          <pc:sldMk cId="3573795017" sldId="279"/>
        </pc:sldMkLst>
        <pc:spChg chg="mod">
          <ac:chgData name="Synnøve Kjønsberg" userId="a8947b20-8f61-4671-80fb-db22ac54cf04" providerId="ADAL" clId="{94E4929E-A046-4E10-B688-7ABB5CEDCB43}" dt="2024-11-14T15:04:34.181" v="5752" actId="20577"/>
          <ac:spMkLst>
            <pc:docMk/>
            <pc:sldMk cId="3573795017" sldId="279"/>
            <ac:spMk id="2" creationId="{87E3E0B4-6D59-A79F-0E6E-880B2A956165}"/>
          </ac:spMkLst>
        </pc:spChg>
        <pc:graphicFrameChg chg="mod">
          <ac:chgData name="Synnøve Kjønsberg" userId="a8947b20-8f61-4671-80fb-db22ac54cf04" providerId="ADAL" clId="{94E4929E-A046-4E10-B688-7ABB5CEDCB43}" dt="2024-11-18T12:11:01.446" v="12157" actId="20577"/>
          <ac:graphicFrameMkLst>
            <pc:docMk/>
            <pc:sldMk cId="3573795017" sldId="279"/>
            <ac:graphicFrameMk id="4" creationId="{AE1E8D7E-F2B9-0406-7EB2-383D150EA8AE}"/>
          </ac:graphicFrameMkLst>
        </pc:graphicFrameChg>
        <pc:picChg chg="add mod">
          <ac:chgData name="Synnøve Kjønsberg" userId="a8947b20-8f61-4671-80fb-db22ac54cf04" providerId="ADAL" clId="{94E4929E-A046-4E10-B688-7ABB5CEDCB43}" dt="2024-11-18T08:37:27.762" v="6627" actId="931"/>
          <ac:picMkLst>
            <pc:docMk/>
            <pc:sldMk cId="3573795017" sldId="279"/>
            <ac:picMk id="5" creationId="{D1096524-2D16-D41D-674D-EAAF4BAFA95D}"/>
          </ac:picMkLst>
        </pc:picChg>
      </pc:sldChg>
      <pc:sldChg chg="new del">
        <pc:chgData name="Synnøve Kjønsberg" userId="a8947b20-8f61-4671-80fb-db22ac54cf04" providerId="ADAL" clId="{94E4929E-A046-4E10-B688-7ABB5CEDCB43}" dt="2024-11-14T15:08:20.127" v="5902" actId="680"/>
        <pc:sldMkLst>
          <pc:docMk/>
          <pc:sldMk cId="162336355" sldId="280"/>
        </pc:sldMkLst>
      </pc:sldChg>
      <pc:sldChg chg="addSp modSp new mod">
        <pc:chgData name="Synnøve Kjønsberg" userId="a8947b20-8f61-4671-80fb-db22ac54cf04" providerId="ADAL" clId="{94E4929E-A046-4E10-B688-7ABB5CEDCB43}" dt="2024-11-18T12:12:31.575" v="12209" actId="6549"/>
        <pc:sldMkLst>
          <pc:docMk/>
          <pc:sldMk cId="624672977" sldId="280"/>
        </pc:sldMkLst>
        <pc:spChg chg="add mod">
          <ac:chgData name="Synnøve Kjønsberg" userId="a8947b20-8f61-4671-80fb-db22ac54cf04" providerId="ADAL" clId="{94E4929E-A046-4E10-B688-7ABB5CEDCB43}" dt="2024-11-18T12:12:31.575" v="12209" actId="6549"/>
          <ac:spMkLst>
            <pc:docMk/>
            <pc:sldMk cId="624672977" sldId="280"/>
            <ac:spMk id="2" creationId="{5B02409D-47EB-479A-1D71-6CE7CAE8C4F4}"/>
          </ac:spMkLst>
        </pc:spChg>
        <pc:spChg chg="add mod">
          <ac:chgData name="Synnøve Kjønsberg" userId="a8947b20-8f61-4671-80fb-db22ac54cf04" providerId="ADAL" clId="{94E4929E-A046-4E10-B688-7ABB5CEDCB43}" dt="2024-11-18T08:35:38.427" v="6621" actId="6549"/>
          <ac:spMkLst>
            <pc:docMk/>
            <pc:sldMk cId="624672977" sldId="280"/>
            <ac:spMk id="4" creationId="{361947D9-D35B-C298-A2D0-978590CD9FBC}"/>
          </ac:spMkLst>
        </pc:spChg>
        <pc:picChg chg="add mod">
          <ac:chgData name="Synnøve Kjønsberg" userId="a8947b20-8f61-4671-80fb-db22ac54cf04" providerId="ADAL" clId="{94E4929E-A046-4E10-B688-7ABB5CEDCB43}" dt="2024-11-18T08:35:07.692" v="6584" actId="1076"/>
          <ac:picMkLst>
            <pc:docMk/>
            <pc:sldMk cId="624672977" sldId="280"/>
            <ac:picMk id="3" creationId="{6287B6E0-C0A5-B212-8006-029F11B07C76}"/>
          </ac:picMkLst>
        </pc:picChg>
      </pc:sldChg>
      <pc:sldChg chg="addSp modSp new mod">
        <pc:chgData name="Synnøve Kjønsberg" userId="a8947b20-8f61-4671-80fb-db22ac54cf04" providerId="ADAL" clId="{94E4929E-A046-4E10-B688-7ABB5CEDCB43}" dt="2024-11-18T12:12:43.159" v="12210"/>
        <pc:sldMkLst>
          <pc:docMk/>
          <pc:sldMk cId="1701497917" sldId="281"/>
        </pc:sldMkLst>
        <pc:spChg chg="add mod">
          <ac:chgData name="Synnøve Kjønsberg" userId="a8947b20-8f61-4671-80fb-db22ac54cf04" providerId="ADAL" clId="{94E4929E-A046-4E10-B688-7ABB5CEDCB43}" dt="2024-11-18T12:12:43.159" v="12210"/>
          <ac:spMkLst>
            <pc:docMk/>
            <pc:sldMk cId="1701497917" sldId="281"/>
            <ac:spMk id="2" creationId="{6A5123F0-335A-F999-DF3E-DBD1C562694B}"/>
          </ac:spMkLst>
        </pc:spChg>
        <pc:spChg chg="add mod">
          <ac:chgData name="Synnøve Kjønsberg" userId="a8947b20-8f61-4671-80fb-db22ac54cf04" providerId="ADAL" clId="{94E4929E-A046-4E10-B688-7ABB5CEDCB43}" dt="2024-11-18T08:40:28.155" v="6884" actId="1076"/>
          <ac:spMkLst>
            <pc:docMk/>
            <pc:sldMk cId="1701497917" sldId="281"/>
            <ac:spMk id="4" creationId="{3319DDBA-8419-ED0B-FDA3-5BB4E1B4BD34}"/>
          </ac:spMkLst>
        </pc:spChg>
        <pc:picChg chg="add mod">
          <ac:chgData name="Synnøve Kjønsberg" userId="a8947b20-8f61-4671-80fb-db22ac54cf04" providerId="ADAL" clId="{94E4929E-A046-4E10-B688-7ABB5CEDCB43}" dt="2024-11-18T08:37:43.012" v="6631" actId="1076"/>
          <ac:picMkLst>
            <pc:docMk/>
            <pc:sldMk cId="1701497917" sldId="281"/>
            <ac:picMk id="3" creationId="{8F69A0D1-1FAB-D3FD-4325-A564295DFED2}"/>
          </ac:picMkLst>
        </pc:picChg>
      </pc:sldChg>
      <pc:sldChg chg="addSp modSp new mod">
        <pc:chgData name="Synnøve Kjønsberg" userId="a8947b20-8f61-4671-80fb-db22ac54cf04" providerId="ADAL" clId="{94E4929E-A046-4E10-B688-7ABB5CEDCB43}" dt="2024-11-18T12:12:49.086" v="12211"/>
        <pc:sldMkLst>
          <pc:docMk/>
          <pc:sldMk cId="2174090003" sldId="282"/>
        </pc:sldMkLst>
        <pc:spChg chg="add mod">
          <ac:chgData name="Synnøve Kjønsberg" userId="a8947b20-8f61-4671-80fb-db22ac54cf04" providerId="ADAL" clId="{94E4929E-A046-4E10-B688-7ABB5CEDCB43}" dt="2024-11-18T12:12:49.086" v="12211"/>
          <ac:spMkLst>
            <pc:docMk/>
            <pc:sldMk cId="2174090003" sldId="282"/>
            <ac:spMk id="2" creationId="{228CAEAE-44AE-AAFC-B856-7CBF9DDE14EA}"/>
          </ac:spMkLst>
        </pc:spChg>
        <pc:spChg chg="add mod">
          <ac:chgData name="Synnøve Kjønsberg" userId="a8947b20-8f61-4671-80fb-db22ac54cf04" providerId="ADAL" clId="{94E4929E-A046-4E10-B688-7ABB5CEDCB43}" dt="2024-11-18T08:46:30.753" v="6929" actId="1076"/>
          <ac:spMkLst>
            <pc:docMk/>
            <pc:sldMk cId="2174090003" sldId="282"/>
            <ac:spMk id="4" creationId="{BA59DC23-5D26-E3F4-E8F3-AC3CB1212880}"/>
          </ac:spMkLst>
        </pc:spChg>
        <pc:picChg chg="add mod">
          <ac:chgData name="Synnøve Kjønsberg" userId="a8947b20-8f61-4671-80fb-db22ac54cf04" providerId="ADAL" clId="{94E4929E-A046-4E10-B688-7ABB5CEDCB43}" dt="2024-11-18T08:42:29.558" v="6889" actId="1076"/>
          <ac:picMkLst>
            <pc:docMk/>
            <pc:sldMk cId="2174090003" sldId="282"/>
            <ac:picMk id="3" creationId="{78A6B1AC-16FB-D364-DF62-6135EC835D06}"/>
          </ac:picMkLst>
        </pc:picChg>
      </pc:sldChg>
      <pc:sldChg chg="modSp new del mod">
        <pc:chgData name="Synnøve Kjønsberg" userId="a8947b20-8f61-4671-80fb-db22ac54cf04" providerId="ADAL" clId="{94E4929E-A046-4E10-B688-7ABB5CEDCB43}" dt="2024-11-18T09:34:51.752" v="8737" actId="2696"/>
        <pc:sldMkLst>
          <pc:docMk/>
          <pc:sldMk cId="2941738789" sldId="283"/>
        </pc:sldMkLst>
        <pc:spChg chg="mod">
          <ac:chgData name="Synnøve Kjønsberg" userId="a8947b20-8f61-4671-80fb-db22ac54cf04" providerId="ADAL" clId="{94E4929E-A046-4E10-B688-7ABB5CEDCB43}" dt="2024-11-18T08:53:01.262" v="6969" actId="20577"/>
          <ac:spMkLst>
            <pc:docMk/>
            <pc:sldMk cId="2941738789" sldId="283"/>
            <ac:spMk id="2" creationId="{547A895D-3407-AD58-ADC1-94DAAA0AED0D}"/>
          </ac:spMkLst>
        </pc:spChg>
        <pc:spChg chg="mod">
          <ac:chgData name="Synnøve Kjønsberg" userId="a8947b20-8f61-4671-80fb-db22ac54cf04" providerId="ADAL" clId="{94E4929E-A046-4E10-B688-7ABB5CEDCB43}" dt="2024-11-18T09:00:39.984" v="7436" actId="20577"/>
          <ac:spMkLst>
            <pc:docMk/>
            <pc:sldMk cId="2941738789" sldId="283"/>
            <ac:spMk id="3" creationId="{763FFF09-B838-6F47-BF63-EF79BEFB41A9}"/>
          </ac:spMkLst>
        </pc:spChg>
      </pc:sldChg>
      <pc:sldChg chg="addSp delSp modSp add mod">
        <pc:chgData name="Synnøve Kjønsberg" userId="a8947b20-8f61-4671-80fb-db22ac54cf04" providerId="ADAL" clId="{94E4929E-A046-4E10-B688-7ABB5CEDCB43}" dt="2024-11-18T09:34:05.521" v="8736" actId="20577"/>
        <pc:sldMkLst>
          <pc:docMk/>
          <pc:sldMk cId="3703023787" sldId="284"/>
        </pc:sldMkLst>
        <pc:spChg chg="mod">
          <ac:chgData name="Synnøve Kjønsberg" userId="a8947b20-8f61-4671-80fb-db22ac54cf04" providerId="ADAL" clId="{94E4929E-A046-4E10-B688-7ABB5CEDCB43}" dt="2024-11-18T09:34:05.521" v="8736" actId="20577"/>
          <ac:spMkLst>
            <pc:docMk/>
            <pc:sldMk cId="3703023787" sldId="284"/>
            <ac:spMk id="2" creationId="{2F22DD1D-E8F7-0552-CC84-2D9CE9C756A0}"/>
          </ac:spMkLst>
        </pc:spChg>
        <pc:spChg chg="add del mod">
          <ac:chgData name="Synnøve Kjønsberg" userId="a8947b20-8f61-4671-80fb-db22ac54cf04" providerId="ADAL" clId="{94E4929E-A046-4E10-B688-7ABB5CEDCB43}" dt="2024-11-18T09:04:57.313" v="7862" actId="478"/>
          <ac:spMkLst>
            <pc:docMk/>
            <pc:sldMk cId="3703023787" sldId="284"/>
            <ac:spMk id="3" creationId="{7CDCBDFB-B1E3-95C5-4DF7-CC40902C23FC}"/>
          </ac:spMkLst>
        </pc:spChg>
        <pc:spChg chg="mod">
          <ac:chgData name="Synnøve Kjønsberg" userId="a8947b20-8f61-4671-80fb-db22ac54cf04" providerId="ADAL" clId="{94E4929E-A046-4E10-B688-7ABB5CEDCB43}" dt="2024-11-18T09:33:53.396" v="8726" actId="113"/>
          <ac:spMkLst>
            <pc:docMk/>
            <pc:sldMk cId="3703023787" sldId="284"/>
            <ac:spMk id="5" creationId="{EB4C01FC-7594-F5EE-BFF9-2ED9356EF7F4}"/>
          </ac:spMkLst>
        </pc:spChg>
        <pc:graphicFrameChg chg="mod">
          <ac:chgData name="Synnøve Kjønsberg" userId="a8947b20-8f61-4671-80fb-db22ac54cf04" providerId="ADAL" clId="{94E4929E-A046-4E10-B688-7ABB5CEDCB43}" dt="2024-11-18T09:24:37.812" v="8286" actId="20577"/>
          <ac:graphicFrameMkLst>
            <pc:docMk/>
            <pc:sldMk cId="3703023787" sldId="284"/>
            <ac:graphicFrameMk id="4" creationId="{1E07022C-FF6C-F261-5AF5-C5DF7B3379F7}"/>
          </ac:graphicFrameMkLst>
        </pc:graphicFrameChg>
      </pc:sldChg>
      <pc:sldChg chg="modSp add mod">
        <pc:chgData name="Synnøve Kjønsberg" userId="a8947b20-8f61-4671-80fb-db22ac54cf04" providerId="ADAL" clId="{94E4929E-A046-4E10-B688-7ABB5CEDCB43}" dt="2024-11-18T10:27:54.683" v="11999" actId="20577"/>
        <pc:sldMkLst>
          <pc:docMk/>
          <pc:sldMk cId="788817875" sldId="285"/>
        </pc:sldMkLst>
        <pc:spChg chg="mod">
          <ac:chgData name="Synnøve Kjønsberg" userId="a8947b20-8f61-4671-80fb-db22ac54cf04" providerId="ADAL" clId="{94E4929E-A046-4E10-B688-7ABB5CEDCB43}" dt="2024-11-18T09:35:25.398" v="8812" actId="20577"/>
          <ac:spMkLst>
            <pc:docMk/>
            <pc:sldMk cId="788817875" sldId="285"/>
            <ac:spMk id="2" creationId="{BF1F1020-012D-2901-D28B-EAAB33C59EBC}"/>
          </ac:spMkLst>
        </pc:spChg>
        <pc:graphicFrameChg chg="mod">
          <ac:chgData name="Synnøve Kjønsberg" userId="a8947b20-8f61-4671-80fb-db22ac54cf04" providerId="ADAL" clId="{94E4929E-A046-4E10-B688-7ABB5CEDCB43}" dt="2024-11-18T10:27:54.683" v="11999" actId="20577"/>
          <ac:graphicFrameMkLst>
            <pc:docMk/>
            <pc:sldMk cId="788817875" sldId="285"/>
            <ac:graphicFrameMk id="4" creationId="{2E1767ED-7C06-200D-99EB-3377DE869745}"/>
          </ac:graphicFrameMkLst>
        </pc:graphicFrameChg>
      </pc:sldChg>
      <pc:sldChg chg="modSp new del mod">
        <pc:chgData name="Synnøve Kjønsberg" userId="a8947b20-8f61-4671-80fb-db22ac54cf04" providerId="ADAL" clId="{94E4929E-A046-4E10-B688-7ABB5CEDCB43}" dt="2024-11-18T09:55:53.015" v="10721" actId="2696"/>
        <pc:sldMkLst>
          <pc:docMk/>
          <pc:sldMk cId="63924705" sldId="286"/>
        </pc:sldMkLst>
        <pc:spChg chg="mod">
          <ac:chgData name="Synnøve Kjønsberg" userId="a8947b20-8f61-4671-80fb-db22ac54cf04" providerId="ADAL" clId="{94E4929E-A046-4E10-B688-7ABB5CEDCB43}" dt="2024-11-18T09:55:30.757" v="10708" actId="20577"/>
          <ac:spMkLst>
            <pc:docMk/>
            <pc:sldMk cId="63924705" sldId="286"/>
            <ac:spMk id="2" creationId="{96B8C3B2-3378-0FBA-40B2-8C849129EE5E}"/>
          </ac:spMkLst>
        </pc:spChg>
        <pc:spChg chg="mod">
          <ac:chgData name="Synnøve Kjønsberg" userId="a8947b20-8f61-4671-80fb-db22ac54cf04" providerId="ADAL" clId="{94E4929E-A046-4E10-B688-7ABB5CEDCB43}" dt="2024-11-18T09:55:02.048" v="10702" actId="5793"/>
          <ac:spMkLst>
            <pc:docMk/>
            <pc:sldMk cId="63924705" sldId="286"/>
            <ac:spMk id="3" creationId="{5A74BEA9-F00C-326D-0A1B-7764DF62B59C}"/>
          </ac:spMkLst>
        </pc:spChg>
      </pc:sldChg>
      <pc:sldChg chg="addSp delSp modSp new mod">
        <pc:chgData name="Synnøve Kjønsberg" userId="a8947b20-8f61-4671-80fb-db22ac54cf04" providerId="ADAL" clId="{94E4929E-A046-4E10-B688-7ABB5CEDCB43}" dt="2024-11-18T12:15:07.912" v="12212" actId="113"/>
        <pc:sldMkLst>
          <pc:docMk/>
          <pc:sldMk cId="4085469515" sldId="287"/>
        </pc:sldMkLst>
        <pc:spChg chg="mod">
          <ac:chgData name="Synnøve Kjønsberg" userId="a8947b20-8f61-4671-80fb-db22ac54cf04" providerId="ADAL" clId="{94E4929E-A046-4E10-B688-7ABB5CEDCB43}" dt="2024-11-18T09:55:46.479" v="10720" actId="20577"/>
          <ac:spMkLst>
            <pc:docMk/>
            <pc:sldMk cId="4085469515" sldId="287"/>
            <ac:spMk id="2" creationId="{10DA9525-D41A-3883-B257-FE73A802A4F0}"/>
          </ac:spMkLst>
        </pc:spChg>
        <pc:spChg chg="add del">
          <ac:chgData name="Synnøve Kjønsberg" userId="a8947b20-8f61-4671-80fb-db22ac54cf04" providerId="ADAL" clId="{94E4929E-A046-4E10-B688-7ABB5CEDCB43}" dt="2024-11-18T09:56:13.633" v="10724" actId="3680"/>
          <ac:spMkLst>
            <pc:docMk/>
            <pc:sldMk cId="4085469515" sldId="287"/>
            <ac:spMk id="3" creationId="{3B4C2456-028E-A09A-FBED-8420927505C6}"/>
          </ac:spMkLst>
        </pc:spChg>
        <pc:spChg chg="del">
          <ac:chgData name="Synnøve Kjønsberg" userId="a8947b20-8f61-4671-80fb-db22ac54cf04" providerId="ADAL" clId="{94E4929E-A046-4E10-B688-7ABB5CEDCB43}" dt="2024-11-18T09:59:09.497" v="11036" actId="3680"/>
          <ac:spMkLst>
            <pc:docMk/>
            <pc:sldMk cId="4085469515" sldId="287"/>
            <ac:spMk id="4" creationId="{4F7D412C-33F0-58C5-0F7F-44CC617E550B}"/>
          </ac:spMkLst>
        </pc:spChg>
        <pc:spChg chg="add mod">
          <ac:chgData name="Synnøve Kjønsberg" userId="a8947b20-8f61-4671-80fb-db22ac54cf04" providerId="ADAL" clId="{94E4929E-A046-4E10-B688-7ABB5CEDCB43}" dt="2024-11-18T10:03:02.010" v="11232" actId="1076"/>
          <ac:spMkLst>
            <pc:docMk/>
            <pc:sldMk cId="4085469515" sldId="287"/>
            <ac:spMk id="8" creationId="{B2F784E5-A476-A5F8-1FE9-9DBE950C7F55}"/>
          </ac:spMkLst>
        </pc:spChg>
        <pc:spChg chg="add mod">
          <ac:chgData name="Synnøve Kjønsberg" userId="a8947b20-8f61-4671-80fb-db22ac54cf04" providerId="ADAL" clId="{94E4929E-A046-4E10-B688-7ABB5CEDCB43}" dt="2024-11-18T10:03:02.010" v="11232" actId="1076"/>
          <ac:spMkLst>
            <pc:docMk/>
            <pc:sldMk cId="4085469515" sldId="287"/>
            <ac:spMk id="9" creationId="{087FB9F9-87A9-E6A8-24CF-B0481E8DE102}"/>
          </ac:spMkLst>
        </pc:spChg>
        <pc:spChg chg="add mod">
          <ac:chgData name="Synnøve Kjønsberg" userId="a8947b20-8f61-4671-80fb-db22ac54cf04" providerId="ADAL" clId="{94E4929E-A046-4E10-B688-7ABB5CEDCB43}" dt="2024-11-18T12:15:07.912" v="12212" actId="113"/>
          <ac:spMkLst>
            <pc:docMk/>
            <pc:sldMk cId="4085469515" sldId="287"/>
            <ac:spMk id="10" creationId="{B17DEDFA-DA2D-6EBB-4BA4-D4C81AA97C8E}"/>
          </ac:spMkLst>
        </pc:spChg>
        <pc:graphicFrameChg chg="add del mod ord modGraphic">
          <ac:chgData name="Synnøve Kjønsberg" userId="a8947b20-8f61-4671-80fb-db22ac54cf04" providerId="ADAL" clId="{94E4929E-A046-4E10-B688-7ABB5CEDCB43}" dt="2024-11-18T09:56:07.563" v="10723" actId="3680"/>
          <ac:graphicFrameMkLst>
            <pc:docMk/>
            <pc:sldMk cId="4085469515" sldId="287"/>
            <ac:graphicFrameMk id="5" creationId="{74959617-E266-8E08-F76D-5B4556F2C9DB}"/>
          </ac:graphicFrameMkLst>
        </pc:graphicFrameChg>
        <pc:graphicFrameChg chg="add mod ord modGraphic">
          <ac:chgData name="Synnøve Kjønsberg" userId="a8947b20-8f61-4671-80fb-db22ac54cf04" providerId="ADAL" clId="{94E4929E-A046-4E10-B688-7ABB5CEDCB43}" dt="2024-11-18T10:07:13.320" v="11388" actId="12385"/>
          <ac:graphicFrameMkLst>
            <pc:docMk/>
            <pc:sldMk cId="4085469515" sldId="287"/>
            <ac:graphicFrameMk id="6" creationId="{95B4F9AC-83E9-7303-D80D-3FACC913E82D}"/>
          </ac:graphicFrameMkLst>
        </pc:graphicFrameChg>
        <pc:graphicFrameChg chg="add mod ord modGraphic">
          <ac:chgData name="Synnøve Kjønsberg" userId="a8947b20-8f61-4671-80fb-db22ac54cf04" providerId="ADAL" clId="{94E4929E-A046-4E10-B688-7ABB5CEDCB43}" dt="2024-11-18T10:07:17.012" v="11389" actId="12385"/>
          <ac:graphicFrameMkLst>
            <pc:docMk/>
            <pc:sldMk cId="4085469515" sldId="287"/>
            <ac:graphicFrameMk id="7" creationId="{11BF4FDF-01D0-022A-C749-6A2C7ECC788D}"/>
          </ac:graphicFrameMkLst>
        </pc:graphicFrameChg>
        <pc:picChg chg="add mod">
          <ac:chgData name="Synnøve Kjønsberg" userId="a8947b20-8f61-4671-80fb-db22ac54cf04" providerId="ADAL" clId="{94E4929E-A046-4E10-B688-7ABB5CEDCB43}" dt="2024-11-18T10:05:45.579" v="11381" actId="14100"/>
          <ac:picMkLst>
            <pc:docMk/>
            <pc:sldMk cId="4085469515" sldId="287"/>
            <ac:picMk id="12" creationId="{B11C8D73-04EF-211B-9D76-F09EC45D5955}"/>
          </ac:picMkLst>
        </pc:picChg>
      </pc:sldChg>
      <pc:sldChg chg="modSp new mod">
        <pc:chgData name="Synnøve Kjønsberg" userId="a8947b20-8f61-4671-80fb-db22ac54cf04" providerId="ADAL" clId="{94E4929E-A046-4E10-B688-7ABB5CEDCB43}" dt="2024-11-18T10:27:02.301" v="11945" actId="6549"/>
        <pc:sldMkLst>
          <pc:docMk/>
          <pc:sldMk cId="872172283" sldId="288"/>
        </pc:sldMkLst>
        <pc:spChg chg="mod">
          <ac:chgData name="Synnøve Kjønsberg" userId="a8947b20-8f61-4671-80fb-db22ac54cf04" providerId="ADAL" clId="{94E4929E-A046-4E10-B688-7ABB5CEDCB43}" dt="2024-11-18T10:10:45.934" v="11670" actId="20577"/>
          <ac:spMkLst>
            <pc:docMk/>
            <pc:sldMk cId="872172283" sldId="288"/>
            <ac:spMk id="2" creationId="{A1A40D0F-0393-CD54-A3E7-79AE338423AA}"/>
          </ac:spMkLst>
        </pc:spChg>
        <pc:spChg chg="mod">
          <ac:chgData name="Synnøve Kjønsberg" userId="a8947b20-8f61-4671-80fb-db22ac54cf04" providerId="ADAL" clId="{94E4929E-A046-4E10-B688-7ABB5CEDCB43}" dt="2024-11-18T10:27:02.301" v="11945" actId="6549"/>
          <ac:spMkLst>
            <pc:docMk/>
            <pc:sldMk cId="872172283" sldId="288"/>
            <ac:spMk id="3" creationId="{42E16344-80F0-651D-97D1-1D1CD845211F}"/>
          </ac:spMkLst>
        </pc:spChg>
      </pc:sldChg>
    </pc:docChg>
  </pc:docChgLst>
  <pc:docChgLst>
    <pc:chgData name="Trond Tangen-Langseth" userId="S::trond.tangen-langseth@folldal.kommune.no::845ac77d-d6c7-48e0-a3c7-0b5205ff8649" providerId="AD" clId="Web-{7D2F2E2A-3878-221A-E6E8-B7DFC150F228}"/>
    <pc:docChg chg="modSld">
      <pc:chgData name="Trond Tangen-Langseth" userId="S::trond.tangen-langseth@folldal.kommune.no::845ac77d-d6c7-48e0-a3c7-0b5205ff8649" providerId="AD" clId="Web-{7D2F2E2A-3878-221A-E6E8-B7DFC150F228}" dt="2024-11-18T11:26:44.200" v="4" actId="20577"/>
      <pc:docMkLst>
        <pc:docMk/>
      </pc:docMkLst>
      <pc:sldChg chg="modSp">
        <pc:chgData name="Trond Tangen-Langseth" userId="S::trond.tangen-langseth@folldal.kommune.no::845ac77d-d6c7-48e0-a3c7-0b5205ff8649" providerId="AD" clId="Web-{7D2F2E2A-3878-221A-E6E8-B7DFC150F228}" dt="2024-11-18T11:26:44.200" v="4" actId="20577"/>
        <pc:sldMkLst>
          <pc:docMk/>
          <pc:sldMk cId="4129272177" sldId="271"/>
        </pc:sldMkLst>
        <pc:spChg chg="mod">
          <ac:chgData name="Trond Tangen-Langseth" userId="S::trond.tangen-langseth@folldal.kommune.no::845ac77d-d6c7-48e0-a3c7-0b5205ff8649" providerId="AD" clId="Web-{7D2F2E2A-3878-221A-E6E8-B7DFC150F228}" dt="2024-11-18T11:26:44.200" v="4" actId="20577"/>
          <ac:spMkLst>
            <pc:docMk/>
            <pc:sldMk cId="4129272177" sldId="271"/>
            <ac:spMk id="6" creationId="{6719A511-2EBF-1EAF-2C7F-806308040C8F}"/>
          </ac:spMkLst>
        </pc:spChg>
      </pc:sldChg>
      <pc:sldChg chg="modSp">
        <pc:chgData name="Trond Tangen-Langseth" userId="S::trond.tangen-langseth@folldal.kommune.no::845ac77d-d6c7-48e0-a3c7-0b5205ff8649" providerId="AD" clId="Web-{7D2F2E2A-3878-221A-E6E8-B7DFC150F228}" dt="2024-11-18T11:26:25.309" v="1" actId="20577"/>
        <pc:sldMkLst>
          <pc:docMk/>
          <pc:sldMk cId="2731092043" sldId="275"/>
        </pc:sldMkLst>
        <pc:graphicFrameChg chg="modGraphic">
          <ac:chgData name="Trond Tangen-Langseth" userId="S::trond.tangen-langseth@folldal.kommune.no::845ac77d-d6c7-48e0-a3c7-0b5205ff8649" providerId="AD" clId="Web-{7D2F2E2A-3878-221A-E6E8-B7DFC150F228}" dt="2024-11-18T11:26:25.309" v="1" actId="20577"/>
          <ac:graphicFrameMkLst>
            <pc:docMk/>
            <pc:sldMk cId="2731092043" sldId="275"/>
            <ac:graphicFrameMk id="4" creationId="{4E53CFAB-F25D-084B-A49B-5D3209AC128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A7BA7-D804-43BB-89D1-EA9147E38F91}" type="doc">
      <dgm:prSet loTypeId="urn:microsoft.com/office/officeart/2005/8/layout/process4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E5BD163-A0E0-4A93-B367-AF2D30ACCB1C}">
      <dgm:prSet/>
      <dgm:spPr/>
      <dgm:t>
        <a:bodyPr/>
        <a:lstStyle/>
        <a:p>
          <a:r>
            <a:rPr lang="nb-NO" noProof="0"/>
            <a:t>Planstrategi for Folldal kommune 2024-2027</a:t>
          </a:r>
        </a:p>
      </dgm:t>
    </dgm:pt>
    <dgm:pt modelId="{527CBB2B-B3F7-4BF7-A69D-C188D903F6ED}" type="parTrans" cxnId="{9F4C60A7-2A61-4ECB-BE47-60411B565553}">
      <dgm:prSet/>
      <dgm:spPr/>
      <dgm:t>
        <a:bodyPr/>
        <a:lstStyle/>
        <a:p>
          <a:endParaRPr lang="en-US"/>
        </a:p>
      </dgm:t>
    </dgm:pt>
    <dgm:pt modelId="{463AE395-067C-4E41-93F3-4CBB36CC668A}" type="sibTrans" cxnId="{9F4C60A7-2A61-4ECB-BE47-60411B565553}">
      <dgm:prSet/>
      <dgm:spPr/>
      <dgm:t>
        <a:bodyPr/>
        <a:lstStyle/>
        <a:p>
          <a:endParaRPr lang="en-US"/>
        </a:p>
      </dgm:t>
    </dgm:pt>
    <dgm:pt modelId="{7C5F3C1E-A1ED-4678-99F6-9B246D0BB6D5}">
      <dgm:prSet/>
      <dgm:spPr/>
      <dgm:t>
        <a:bodyPr/>
        <a:lstStyle/>
        <a:p>
          <a:r>
            <a:rPr lang="nb-NO" noProof="0"/>
            <a:t>Erfaringer med gjeldende arealdel</a:t>
          </a:r>
        </a:p>
      </dgm:t>
    </dgm:pt>
    <dgm:pt modelId="{9D7BB36C-78EA-4DB9-B7CC-AB15215A669A}" type="parTrans" cxnId="{FAF323D5-7A25-4D7C-97B5-C79D79787F87}">
      <dgm:prSet/>
      <dgm:spPr/>
      <dgm:t>
        <a:bodyPr/>
        <a:lstStyle/>
        <a:p>
          <a:endParaRPr lang="en-US"/>
        </a:p>
      </dgm:t>
    </dgm:pt>
    <dgm:pt modelId="{80AD67EE-96DD-4BA4-B256-02571413C2C3}" type="sibTrans" cxnId="{FAF323D5-7A25-4D7C-97B5-C79D79787F87}">
      <dgm:prSet/>
      <dgm:spPr/>
      <dgm:t>
        <a:bodyPr/>
        <a:lstStyle/>
        <a:p>
          <a:endParaRPr lang="en-US"/>
        </a:p>
      </dgm:t>
    </dgm:pt>
    <dgm:pt modelId="{8239D348-DF82-4129-9EA0-00F155229026}">
      <dgm:prSet/>
      <dgm:spPr/>
      <dgm:t>
        <a:bodyPr/>
        <a:lstStyle/>
        <a:p>
          <a:r>
            <a:rPr lang="nb-NO" noProof="0"/>
            <a:t>Oppfølging av kommunens arealstrategi</a:t>
          </a:r>
        </a:p>
      </dgm:t>
    </dgm:pt>
    <dgm:pt modelId="{D82DB62F-AF36-434A-A49B-74A5488DD7ED}" type="parTrans" cxnId="{2A2FDA5B-9E72-42BC-9566-7B9323A1C9F5}">
      <dgm:prSet/>
      <dgm:spPr/>
      <dgm:t>
        <a:bodyPr/>
        <a:lstStyle/>
        <a:p>
          <a:endParaRPr lang="en-US"/>
        </a:p>
      </dgm:t>
    </dgm:pt>
    <dgm:pt modelId="{163496EF-2974-4B44-A833-6D7231B63B29}" type="sibTrans" cxnId="{2A2FDA5B-9E72-42BC-9566-7B9323A1C9F5}">
      <dgm:prSet/>
      <dgm:spPr/>
      <dgm:t>
        <a:bodyPr/>
        <a:lstStyle/>
        <a:p>
          <a:endParaRPr lang="en-US"/>
        </a:p>
      </dgm:t>
    </dgm:pt>
    <dgm:pt modelId="{22CA8888-265C-41EA-BF1E-9D61BF7F0370}">
      <dgm:prSet/>
      <dgm:spPr/>
      <dgm:t>
        <a:bodyPr/>
        <a:lstStyle/>
        <a:p>
          <a:r>
            <a:rPr lang="nb-NO" noProof="0"/>
            <a:t>Nasjonale og regionale føringer og rammer</a:t>
          </a:r>
        </a:p>
      </dgm:t>
    </dgm:pt>
    <dgm:pt modelId="{3F5BC724-7EF8-4D59-A18F-65F185BAEBC7}" type="parTrans" cxnId="{009EBBE8-AF94-4683-8081-8ADF6D1FEA96}">
      <dgm:prSet/>
      <dgm:spPr/>
      <dgm:t>
        <a:bodyPr/>
        <a:lstStyle/>
        <a:p>
          <a:endParaRPr lang="en-US"/>
        </a:p>
      </dgm:t>
    </dgm:pt>
    <dgm:pt modelId="{6BFC7C53-9B36-46E6-84FD-170DCBDD2199}" type="sibTrans" cxnId="{009EBBE8-AF94-4683-8081-8ADF6D1FEA96}">
      <dgm:prSet/>
      <dgm:spPr/>
      <dgm:t>
        <a:bodyPr/>
        <a:lstStyle/>
        <a:p>
          <a:endParaRPr lang="en-US"/>
        </a:p>
      </dgm:t>
    </dgm:pt>
    <dgm:pt modelId="{E4AA3FEA-5C02-4397-81EF-AA8E81B4768D}">
      <dgm:prSet/>
      <dgm:spPr/>
      <dgm:t>
        <a:bodyPr/>
        <a:lstStyle/>
        <a:p>
          <a:r>
            <a:rPr lang="nb-NO" noProof="0"/>
            <a:t>Kommunedelplan for kulturminner og kulturmiljøer i Folldal 2022-2032</a:t>
          </a:r>
        </a:p>
      </dgm:t>
    </dgm:pt>
    <dgm:pt modelId="{44348445-2CE3-406E-97DF-DE74DFC515E2}" type="parTrans" cxnId="{6586384D-1FAE-4A79-A63A-04D273B96AEA}">
      <dgm:prSet/>
      <dgm:spPr/>
      <dgm:t>
        <a:bodyPr/>
        <a:lstStyle/>
        <a:p>
          <a:endParaRPr lang="en-US"/>
        </a:p>
      </dgm:t>
    </dgm:pt>
    <dgm:pt modelId="{AD04EF9F-76D0-4DF6-B3E5-E0654870F2DA}" type="sibTrans" cxnId="{6586384D-1FAE-4A79-A63A-04D273B96AEA}">
      <dgm:prSet/>
      <dgm:spPr/>
      <dgm:t>
        <a:bodyPr/>
        <a:lstStyle/>
        <a:p>
          <a:endParaRPr lang="en-US"/>
        </a:p>
      </dgm:t>
    </dgm:pt>
    <dgm:pt modelId="{48E160FB-6755-4E24-93C8-41F10412D73F}">
      <dgm:prSet/>
      <dgm:spPr/>
      <dgm:t>
        <a:bodyPr/>
        <a:lstStyle/>
        <a:p>
          <a:r>
            <a:rPr lang="nb-NO" noProof="0"/>
            <a:t>Klima og klimatilpasning</a:t>
          </a:r>
        </a:p>
      </dgm:t>
    </dgm:pt>
    <dgm:pt modelId="{95180969-BEB3-48E8-9AB0-7FAFEE06035D}" type="parTrans" cxnId="{882A4B0E-3B27-4B31-887F-B61ED75827A2}">
      <dgm:prSet/>
      <dgm:spPr/>
      <dgm:t>
        <a:bodyPr/>
        <a:lstStyle/>
        <a:p>
          <a:endParaRPr lang="en-US"/>
        </a:p>
      </dgm:t>
    </dgm:pt>
    <dgm:pt modelId="{C716DF35-80E1-4A4C-942C-7BB7098EB5EF}" type="sibTrans" cxnId="{882A4B0E-3B27-4B31-887F-B61ED75827A2}">
      <dgm:prSet/>
      <dgm:spPr/>
      <dgm:t>
        <a:bodyPr/>
        <a:lstStyle/>
        <a:p>
          <a:endParaRPr lang="en-US"/>
        </a:p>
      </dgm:t>
    </dgm:pt>
    <dgm:pt modelId="{2BA6DCC3-EC1A-4BEC-A746-40537D903A75}">
      <dgm:prSet/>
      <dgm:spPr/>
      <dgm:t>
        <a:bodyPr/>
        <a:lstStyle/>
        <a:p>
          <a:r>
            <a:rPr lang="nb-NO" noProof="0"/>
            <a:t>Det er behov for revidering av kommuneplanens arealdel i planperioden 2024-2027</a:t>
          </a:r>
        </a:p>
      </dgm:t>
    </dgm:pt>
    <dgm:pt modelId="{988B802E-249D-40BC-A4C1-DBA7517AADF7}" type="parTrans" cxnId="{55B2BC38-C481-4CF0-B8DA-6F4E533B24BF}">
      <dgm:prSet/>
      <dgm:spPr/>
      <dgm:t>
        <a:bodyPr/>
        <a:lstStyle/>
        <a:p>
          <a:endParaRPr lang="en-US"/>
        </a:p>
      </dgm:t>
    </dgm:pt>
    <dgm:pt modelId="{6820E40F-0ADF-42A9-A54B-A3D00D150FE7}" type="sibTrans" cxnId="{55B2BC38-C481-4CF0-B8DA-6F4E533B24BF}">
      <dgm:prSet/>
      <dgm:spPr/>
      <dgm:t>
        <a:bodyPr/>
        <a:lstStyle/>
        <a:p>
          <a:endParaRPr lang="en-US"/>
        </a:p>
      </dgm:t>
    </dgm:pt>
    <dgm:pt modelId="{6798EA9F-8763-4357-A66E-27C457AD29BB}" type="pres">
      <dgm:prSet presAssocID="{7A0A7BA7-D804-43BB-89D1-EA9147E38F91}" presName="Name0" presStyleCnt="0">
        <dgm:presLayoutVars>
          <dgm:dir/>
          <dgm:animLvl val="lvl"/>
          <dgm:resizeHandles val="exact"/>
        </dgm:presLayoutVars>
      </dgm:prSet>
      <dgm:spPr/>
    </dgm:pt>
    <dgm:pt modelId="{8FC22BC0-D7B0-427C-B403-DAF35F32F6F5}" type="pres">
      <dgm:prSet presAssocID="{2BA6DCC3-EC1A-4BEC-A746-40537D903A75}" presName="boxAndChildren" presStyleCnt="0"/>
      <dgm:spPr/>
    </dgm:pt>
    <dgm:pt modelId="{DEF74ADC-40F1-4EF9-9590-F8159E2520AF}" type="pres">
      <dgm:prSet presAssocID="{2BA6DCC3-EC1A-4BEC-A746-40537D903A75}" presName="parentTextBox" presStyleLbl="node1" presStyleIdx="0" presStyleCnt="2"/>
      <dgm:spPr/>
    </dgm:pt>
    <dgm:pt modelId="{62DAA684-98FF-442C-979E-A05572EF8E24}" type="pres">
      <dgm:prSet presAssocID="{463AE395-067C-4E41-93F3-4CBB36CC668A}" presName="sp" presStyleCnt="0"/>
      <dgm:spPr/>
    </dgm:pt>
    <dgm:pt modelId="{7433E15F-E775-4F9C-8549-74662CB29172}" type="pres">
      <dgm:prSet presAssocID="{CE5BD163-A0E0-4A93-B367-AF2D30ACCB1C}" presName="arrowAndChildren" presStyleCnt="0"/>
      <dgm:spPr/>
    </dgm:pt>
    <dgm:pt modelId="{ACA0443F-B1A1-42D8-B221-E50AA66B53F3}" type="pres">
      <dgm:prSet presAssocID="{CE5BD163-A0E0-4A93-B367-AF2D30ACCB1C}" presName="parentTextArrow" presStyleLbl="node1" presStyleIdx="0" presStyleCnt="2"/>
      <dgm:spPr/>
    </dgm:pt>
    <dgm:pt modelId="{1ADBF8F2-FCE0-466A-8C3B-EB9B09E56573}" type="pres">
      <dgm:prSet presAssocID="{CE5BD163-A0E0-4A93-B367-AF2D30ACCB1C}" presName="arrow" presStyleLbl="node1" presStyleIdx="1" presStyleCnt="2"/>
      <dgm:spPr/>
    </dgm:pt>
    <dgm:pt modelId="{9E8CDBF5-BCD9-40A5-867F-30262764F37C}" type="pres">
      <dgm:prSet presAssocID="{CE5BD163-A0E0-4A93-B367-AF2D30ACCB1C}" presName="descendantArrow" presStyleCnt="0"/>
      <dgm:spPr/>
    </dgm:pt>
    <dgm:pt modelId="{E4178CBD-23B9-42BC-82B8-DD9843759AE5}" type="pres">
      <dgm:prSet presAssocID="{7C5F3C1E-A1ED-4678-99F6-9B246D0BB6D5}" presName="childTextArrow" presStyleLbl="fgAccFollowNode1" presStyleIdx="0" presStyleCnt="5">
        <dgm:presLayoutVars>
          <dgm:bulletEnabled val="1"/>
        </dgm:presLayoutVars>
      </dgm:prSet>
      <dgm:spPr/>
    </dgm:pt>
    <dgm:pt modelId="{F660BFB0-AF93-4045-9F66-80222A9840BF}" type="pres">
      <dgm:prSet presAssocID="{8239D348-DF82-4129-9EA0-00F155229026}" presName="childTextArrow" presStyleLbl="fgAccFollowNode1" presStyleIdx="1" presStyleCnt="5">
        <dgm:presLayoutVars>
          <dgm:bulletEnabled val="1"/>
        </dgm:presLayoutVars>
      </dgm:prSet>
      <dgm:spPr/>
    </dgm:pt>
    <dgm:pt modelId="{36BBA825-0C90-4BFE-BAE3-700F413908D3}" type="pres">
      <dgm:prSet presAssocID="{22CA8888-265C-41EA-BF1E-9D61BF7F0370}" presName="childTextArrow" presStyleLbl="fgAccFollowNode1" presStyleIdx="2" presStyleCnt="5">
        <dgm:presLayoutVars>
          <dgm:bulletEnabled val="1"/>
        </dgm:presLayoutVars>
      </dgm:prSet>
      <dgm:spPr/>
    </dgm:pt>
    <dgm:pt modelId="{784C8E34-EE23-4247-9F03-70A33118C61C}" type="pres">
      <dgm:prSet presAssocID="{E4AA3FEA-5C02-4397-81EF-AA8E81B4768D}" presName="childTextArrow" presStyleLbl="fgAccFollowNode1" presStyleIdx="3" presStyleCnt="5">
        <dgm:presLayoutVars>
          <dgm:bulletEnabled val="1"/>
        </dgm:presLayoutVars>
      </dgm:prSet>
      <dgm:spPr/>
    </dgm:pt>
    <dgm:pt modelId="{7A767377-1468-4198-BD99-4380AB29984A}" type="pres">
      <dgm:prSet presAssocID="{48E160FB-6755-4E24-93C8-41F10412D73F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882A4B0E-3B27-4B31-887F-B61ED75827A2}" srcId="{CE5BD163-A0E0-4A93-B367-AF2D30ACCB1C}" destId="{48E160FB-6755-4E24-93C8-41F10412D73F}" srcOrd="4" destOrd="0" parTransId="{95180969-BEB3-48E8-9AB0-7FAFEE06035D}" sibTransId="{C716DF35-80E1-4A4C-942C-7BB7098EB5EF}"/>
    <dgm:cxn modelId="{21100927-3CE1-4332-AFA0-3EFF8AACFE5B}" type="presOf" srcId="{CE5BD163-A0E0-4A93-B367-AF2D30ACCB1C}" destId="{ACA0443F-B1A1-42D8-B221-E50AA66B53F3}" srcOrd="0" destOrd="0" presId="urn:microsoft.com/office/officeart/2005/8/layout/process4"/>
    <dgm:cxn modelId="{7BAC862B-0F5C-4E31-B9CB-CA4EE5013FEC}" type="presOf" srcId="{8239D348-DF82-4129-9EA0-00F155229026}" destId="{F660BFB0-AF93-4045-9F66-80222A9840BF}" srcOrd="0" destOrd="0" presId="urn:microsoft.com/office/officeart/2005/8/layout/process4"/>
    <dgm:cxn modelId="{55B2BC38-C481-4CF0-B8DA-6F4E533B24BF}" srcId="{7A0A7BA7-D804-43BB-89D1-EA9147E38F91}" destId="{2BA6DCC3-EC1A-4BEC-A746-40537D903A75}" srcOrd="1" destOrd="0" parTransId="{988B802E-249D-40BC-A4C1-DBA7517AADF7}" sibTransId="{6820E40F-0ADF-42A9-A54B-A3D00D150FE7}"/>
    <dgm:cxn modelId="{2A2FDA5B-9E72-42BC-9566-7B9323A1C9F5}" srcId="{CE5BD163-A0E0-4A93-B367-AF2D30ACCB1C}" destId="{8239D348-DF82-4129-9EA0-00F155229026}" srcOrd="1" destOrd="0" parTransId="{D82DB62F-AF36-434A-A49B-74A5488DD7ED}" sibTransId="{163496EF-2974-4B44-A833-6D7231B63B29}"/>
    <dgm:cxn modelId="{1CB3C666-EF1F-460A-9DD4-9029D78BB114}" type="presOf" srcId="{2BA6DCC3-EC1A-4BEC-A746-40537D903A75}" destId="{DEF74ADC-40F1-4EF9-9590-F8159E2520AF}" srcOrd="0" destOrd="0" presId="urn:microsoft.com/office/officeart/2005/8/layout/process4"/>
    <dgm:cxn modelId="{AA678667-766F-4D3A-BC12-0B63724F37A8}" type="presOf" srcId="{7C5F3C1E-A1ED-4678-99F6-9B246D0BB6D5}" destId="{E4178CBD-23B9-42BC-82B8-DD9843759AE5}" srcOrd="0" destOrd="0" presId="urn:microsoft.com/office/officeart/2005/8/layout/process4"/>
    <dgm:cxn modelId="{6586384D-1FAE-4A79-A63A-04D273B96AEA}" srcId="{CE5BD163-A0E0-4A93-B367-AF2D30ACCB1C}" destId="{E4AA3FEA-5C02-4397-81EF-AA8E81B4768D}" srcOrd="3" destOrd="0" parTransId="{44348445-2CE3-406E-97DF-DE74DFC515E2}" sibTransId="{AD04EF9F-76D0-4DF6-B3E5-E0654870F2DA}"/>
    <dgm:cxn modelId="{CF888C73-31B7-47E4-A014-FB36657369A3}" type="presOf" srcId="{48E160FB-6755-4E24-93C8-41F10412D73F}" destId="{7A767377-1468-4198-BD99-4380AB29984A}" srcOrd="0" destOrd="0" presId="urn:microsoft.com/office/officeart/2005/8/layout/process4"/>
    <dgm:cxn modelId="{5E5E9F75-8801-43EE-85D1-FBD04246CFAA}" type="presOf" srcId="{22CA8888-265C-41EA-BF1E-9D61BF7F0370}" destId="{36BBA825-0C90-4BFE-BAE3-700F413908D3}" srcOrd="0" destOrd="0" presId="urn:microsoft.com/office/officeart/2005/8/layout/process4"/>
    <dgm:cxn modelId="{3A663D82-74A5-4B22-A745-C4641D979F02}" type="presOf" srcId="{7A0A7BA7-D804-43BB-89D1-EA9147E38F91}" destId="{6798EA9F-8763-4357-A66E-27C457AD29BB}" srcOrd="0" destOrd="0" presId="urn:microsoft.com/office/officeart/2005/8/layout/process4"/>
    <dgm:cxn modelId="{584A0E8B-9151-4E2E-BA0C-929C9750608F}" type="presOf" srcId="{E4AA3FEA-5C02-4397-81EF-AA8E81B4768D}" destId="{784C8E34-EE23-4247-9F03-70A33118C61C}" srcOrd="0" destOrd="0" presId="urn:microsoft.com/office/officeart/2005/8/layout/process4"/>
    <dgm:cxn modelId="{9F4C60A7-2A61-4ECB-BE47-60411B565553}" srcId="{7A0A7BA7-D804-43BB-89D1-EA9147E38F91}" destId="{CE5BD163-A0E0-4A93-B367-AF2D30ACCB1C}" srcOrd="0" destOrd="0" parTransId="{527CBB2B-B3F7-4BF7-A69D-C188D903F6ED}" sibTransId="{463AE395-067C-4E41-93F3-4CBB36CC668A}"/>
    <dgm:cxn modelId="{FAF323D5-7A25-4D7C-97B5-C79D79787F87}" srcId="{CE5BD163-A0E0-4A93-B367-AF2D30ACCB1C}" destId="{7C5F3C1E-A1ED-4678-99F6-9B246D0BB6D5}" srcOrd="0" destOrd="0" parTransId="{9D7BB36C-78EA-4DB9-B7CC-AB15215A669A}" sibTransId="{80AD67EE-96DD-4BA4-B256-02571413C2C3}"/>
    <dgm:cxn modelId="{AE2BC4D5-CF85-44E6-9A99-0C6E80EAB8C9}" type="presOf" srcId="{CE5BD163-A0E0-4A93-B367-AF2D30ACCB1C}" destId="{1ADBF8F2-FCE0-466A-8C3B-EB9B09E56573}" srcOrd="1" destOrd="0" presId="urn:microsoft.com/office/officeart/2005/8/layout/process4"/>
    <dgm:cxn modelId="{009EBBE8-AF94-4683-8081-8ADF6D1FEA96}" srcId="{CE5BD163-A0E0-4A93-B367-AF2D30ACCB1C}" destId="{22CA8888-265C-41EA-BF1E-9D61BF7F0370}" srcOrd="2" destOrd="0" parTransId="{3F5BC724-7EF8-4D59-A18F-65F185BAEBC7}" sibTransId="{6BFC7C53-9B36-46E6-84FD-170DCBDD2199}"/>
    <dgm:cxn modelId="{D05F6359-4623-4AC3-AE9F-7783C198C8FA}" type="presParOf" srcId="{6798EA9F-8763-4357-A66E-27C457AD29BB}" destId="{8FC22BC0-D7B0-427C-B403-DAF35F32F6F5}" srcOrd="0" destOrd="0" presId="urn:microsoft.com/office/officeart/2005/8/layout/process4"/>
    <dgm:cxn modelId="{502EC32A-70CC-4B25-A3DB-6A37FBDA045F}" type="presParOf" srcId="{8FC22BC0-D7B0-427C-B403-DAF35F32F6F5}" destId="{DEF74ADC-40F1-4EF9-9590-F8159E2520AF}" srcOrd="0" destOrd="0" presId="urn:microsoft.com/office/officeart/2005/8/layout/process4"/>
    <dgm:cxn modelId="{C6921D59-B35A-480F-A040-D3E39906B948}" type="presParOf" srcId="{6798EA9F-8763-4357-A66E-27C457AD29BB}" destId="{62DAA684-98FF-442C-979E-A05572EF8E24}" srcOrd="1" destOrd="0" presId="urn:microsoft.com/office/officeart/2005/8/layout/process4"/>
    <dgm:cxn modelId="{67A4B494-4B90-48FE-8983-AA33F66AAD3D}" type="presParOf" srcId="{6798EA9F-8763-4357-A66E-27C457AD29BB}" destId="{7433E15F-E775-4F9C-8549-74662CB29172}" srcOrd="2" destOrd="0" presId="urn:microsoft.com/office/officeart/2005/8/layout/process4"/>
    <dgm:cxn modelId="{7F8790DC-0DCF-4FEF-93D2-8BC232F22943}" type="presParOf" srcId="{7433E15F-E775-4F9C-8549-74662CB29172}" destId="{ACA0443F-B1A1-42D8-B221-E50AA66B53F3}" srcOrd="0" destOrd="0" presId="urn:microsoft.com/office/officeart/2005/8/layout/process4"/>
    <dgm:cxn modelId="{54CDBC40-8BEC-4E27-95D7-B15064DAE926}" type="presParOf" srcId="{7433E15F-E775-4F9C-8549-74662CB29172}" destId="{1ADBF8F2-FCE0-466A-8C3B-EB9B09E56573}" srcOrd="1" destOrd="0" presId="urn:microsoft.com/office/officeart/2005/8/layout/process4"/>
    <dgm:cxn modelId="{AFE7A186-E15D-4C56-8C5D-D05C6FD723F6}" type="presParOf" srcId="{7433E15F-E775-4F9C-8549-74662CB29172}" destId="{9E8CDBF5-BCD9-40A5-867F-30262764F37C}" srcOrd="2" destOrd="0" presId="urn:microsoft.com/office/officeart/2005/8/layout/process4"/>
    <dgm:cxn modelId="{DF56ED79-C5D3-47DB-AAEA-4E3E3FD27F7B}" type="presParOf" srcId="{9E8CDBF5-BCD9-40A5-867F-30262764F37C}" destId="{E4178CBD-23B9-42BC-82B8-DD9843759AE5}" srcOrd="0" destOrd="0" presId="urn:microsoft.com/office/officeart/2005/8/layout/process4"/>
    <dgm:cxn modelId="{9C41F09F-E52B-4AC6-BE36-C55DB05EE616}" type="presParOf" srcId="{9E8CDBF5-BCD9-40A5-867F-30262764F37C}" destId="{F660BFB0-AF93-4045-9F66-80222A9840BF}" srcOrd="1" destOrd="0" presId="urn:microsoft.com/office/officeart/2005/8/layout/process4"/>
    <dgm:cxn modelId="{6E6D92AC-4C15-41FD-BC56-7D8D0D72DD7D}" type="presParOf" srcId="{9E8CDBF5-BCD9-40A5-867F-30262764F37C}" destId="{36BBA825-0C90-4BFE-BAE3-700F413908D3}" srcOrd="2" destOrd="0" presId="urn:microsoft.com/office/officeart/2005/8/layout/process4"/>
    <dgm:cxn modelId="{81FCF190-673E-46AE-BF81-4FEC8651AFE6}" type="presParOf" srcId="{9E8CDBF5-BCD9-40A5-867F-30262764F37C}" destId="{784C8E34-EE23-4247-9F03-70A33118C61C}" srcOrd="3" destOrd="0" presId="urn:microsoft.com/office/officeart/2005/8/layout/process4"/>
    <dgm:cxn modelId="{CBF274E0-2A85-4220-BFD0-EC877E1FF956}" type="presParOf" srcId="{9E8CDBF5-BCD9-40A5-867F-30262764F37C}" destId="{7A767377-1468-4198-BD99-4380AB29984A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5. Hvor bør deponi/plass for mellomlagring av masser lokaliseres?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nb-NO" noProof="0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nb-NO" noProof="0"/>
        </a:p>
      </dgm:t>
    </dgm:pt>
    <dgm:pt modelId="{B62C217F-4982-4267-8FBA-8E36A2C5DD1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I nærheten av Folldal sentrum? Industriområdet er en mulighet.</a:t>
          </a:r>
          <a:endParaRPr lang="nb-NO" noProof="0"/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nb-NO" noProof="0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nb-NO" noProof="0"/>
        </a:p>
      </dgm:t>
    </dgm:pt>
    <dgm:pt modelId="{3C378BBE-7E5E-49E5-A929-0B825FDEA138}">
      <dgm:prSet/>
      <dgm:spPr/>
      <dgm:t>
        <a:bodyPr/>
        <a:lstStyle/>
        <a:p>
          <a:r>
            <a:rPr lang="nb-NO" noProof="0"/>
            <a:t>6. Er behovet for råstoff ivaretatt i gjeldende plan?</a:t>
          </a:r>
        </a:p>
      </dgm:t>
    </dgm:pt>
    <dgm:pt modelId="{74B44C39-4CA4-4D41-B5D5-E47A9D90A7A4}" type="parTrans" cxnId="{245D57E0-47BE-4902-B90C-2E17BBA34EBC}">
      <dgm:prSet/>
      <dgm:spPr/>
      <dgm:t>
        <a:bodyPr/>
        <a:lstStyle/>
        <a:p>
          <a:endParaRPr lang="nb-NO" noProof="0"/>
        </a:p>
      </dgm:t>
    </dgm:pt>
    <dgm:pt modelId="{2357F309-AE78-455F-9AB3-5E0C49F3CD07}" type="sibTrans" cxnId="{245D57E0-47BE-4902-B90C-2E17BBA34EBC}">
      <dgm:prSet/>
      <dgm:spPr/>
      <dgm:t>
        <a:bodyPr/>
        <a:lstStyle/>
        <a:p>
          <a:endParaRPr lang="nb-NO" noProof="0"/>
        </a:p>
      </dgm:t>
    </dgm:pt>
    <dgm:pt modelId="{AFE948B7-7BB3-42D5-89E3-D8E8CA086782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Det er tilstrekkelig at de massetakene for kommersiell drift har nok reserver i planperioden på 12 år?</a:t>
          </a:r>
        </a:p>
      </dgm:t>
    </dgm:pt>
    <dgm:pt modelId="{D6B67D11-EC74-4BB6-8A44-5476666618D8}" type="parTrans" cxnId="{8B66C41B-EF60-4288-9EA9-6D0CEC5A58A1}">
      <dgm:prSet/>
      <dgm:spPr/>
      <dgm:t>
        <a:bodyPr/>
        <a:lstStyle/>
        <a:p>
          <a:endParaRPr lang="nb-NO" noProof="0"/>
        </a:p>
      </dgm:t>
    </dgm:pt>
    <dgm:pt modelId="{2E9B9A2E-0557-4C16-BD35-3A4C60FEC075}" type="sibTrans" cxnId="{8B66C41B-EF60-4288-9EA9-6D0CEC5A58A1}">
      <dgm:prSet/>
      <dgm:spPr/>
      <dgm:t>
        <a:bodyPr/>
        <a:lstStyle/>
        <a:p>
          <a:endParaRPr lang="nb-NO" noProof="0"/>
        </a:p>
      </dgm:t>
    </dgm:pt>
    <dgm:pt modelId="{02B2627F-D465-4463-809F-82C966772A7F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Det bør være en lokalisering i Grimsbu og Dalholen i tillegg til Folldal sentrum?</a:t>
          </a:r>
        </a:p>
      </dgm:t>
    </dgm:pt>
    <dgm:pt modelId="{1EBBEA39-A4FE-4750-B28B-7440E5729C3C}" type="parTrans" cxnId="{7E3EB415-5DBC-4BA2-A428-05755EC889B4}">
      <dgm:prSet/>
      <dgm:spPr/>
      <dgm:t>
        <a:bodyPr/>
        <a:lstStyle/>
        <a:p>
          <a:endParaRPr lang="nb-NO"/>
        </a:p>
      </dgm:t>
    </dgm:pt>
    <dgm:pt modelId="{A7EC398D-777C-4A61-A833-5736DBC1B0D3}" type="sibTrans" cxnId="{7E3EB415-5DBC-4BA2-A428-05755EC889B4}">
      <dgm:prSet/>
      <dgm:spPr/>
      <dgm:t>
        <a:bodyPr/>
        <a:lstStyle/>
        <a:p>
          <a:endParaRPr lang="nb-NO"/>
        </a:p>
      </dgm:t>
    </dgm:pt>
    <dgm:pt modelId="{BAE25943-D4FA-4890-9C4E-5592F6A7FA6F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I eksisterende massetak/fjelltak dersom dette er mulig?</a:t>
          </a:r>
        </a:p>
      </dgm:t>
    </dgm:pt>
    <dgm:pt modelId="{0D00AE5B-446B-4348-AC5A-CBD12C9775CE}" type="parTrans" cxnId="{7815AF39-F0E0-405A-AB00-E4B05E97F8BA}">
      <dgm:prSet/>
      <dgm:spPr/>
      <dgm:t>
        <a:bodyPr/>
        <a:lstStyle/>
        <a:p>
          <a:endParaRPr lang="nb-NO"/>
        </a:p>
      </dgm:t>
    </dgm:pt>
    <dgm:pt modelId="{8AE95361-82AE-4C8D-9000-54F336CBB555}" type="sibTrans" cxnId="{7815AF39-F0E0-405A-AB00-E4B05E97F8BA}">
      <dgm:prSet/>
      <dgm:spPr/>
      <dgm:t>
        <a:bodyPr/>
        <a:lstStyle/>
        <a:p>
          <a:endParaRPr lang="nb-NO"/>
        </a:p>
      </dgm:t>
    </dgm:pt>
    <dgm:pt modelId="{E7B36705-FBDC-4A56-ABF3-062E54C76D4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Annet?</a:t>
          </a:r>
        </a:p>
      </dgm:t>
    </dgm:pt>
    <dgm:pt modelId="{B1F3C154-F53F-4F45-9FE6-31D6E7B6AB88}" type="parTrans" cxnId="{7D0F81FE-0E1F-4168-A135-BC5B64A3D2B0}">
      <dgm:prSet/>
      <dgm:spPr/>
      <dgm:t>
        <a:bodyPr/>
        <a:lstStyle/>
        <a:p>
          <a:endParaRPr lang="nb-NO"/>
        </a:p>
      </dgm:t>
    </dgm:pt>
    <dgm:pt modelId="{1CB9A814-3D74-4CFA-B4F8-C391F0E953F0}" type="sibTrans" cxnId="{7D0F81FE-0E1F-4168-A135-BC5B64A3D2B0}">
      <dgm:prSet/>
      <dgm:spPr/>
      <dgm:t>
        <a:bodyPr/>
        <a:lstStyle/>
        <a:p>
          <a:endParaRPr lang="nb-NO"/>
        </a:p>
      </dgm:t>
    </dgm:pt>
    <dgm:pt modelId="{7416963C-D5BE-4D7A-9883-8D7A4298447E}">
      <dgm:prSet/>
      <dgm:spPr/>
      <dgm:t>
        <a:bodyPr/>
        <a:lstStyle/>
        <a:p>
          <a:pPr>
            <a:buFont typeface="+mj-lt"/>
            <a:buNone/>
          </a:pPr>
          <a:endParaRPr lang="nb-NO"/>
        </a:p>
      </dgm:t>
    </dgm:pt>
    <dgm:pt modelId="{BCC8872D-EC4D-48CC-8F1C-47030C902F49}" type="parTrans" cxnId="{5BDD90CA-E0CF-405A-99BD-E661A9A09ABC}">
      <dgm:prSet/>
      <dgm:spPr/>
      <dgm:t>
        <a:bodyPr/>
        <a:lstStyle/>
        <a:p>
          <a:endParaRPr lang="nb-NO"/>
        </a:p>
      </dgm:t>
    </dgm:pt>
    <dgm:pt modelId="{59F3973A-2D44-4FAA-BFBE-6F9757CE5875}" type="sibTrans" cxnId="{5BDD90CA-E0CF-405A-99BD-E661A9A09ABC}">
      <dgm:prSet/>
      <dgm:spPr/>
      <dgm:t>
        <a:bodyPr/>
        <a:lstStyle/>
        <a:p>
          <a:endParaRPr lang="nb-NO"/>
        </a:p>
      </dgm:t>
    </dgm:pt>
    <dgm:pt modelId="{B5A6F27C-F30A-418C-8242-E9BA711C2519}">
      <dgm:prSet/>
      <dgm:spPr/>
      <dgm:t>
        <a:bodyPr/>
        <a:lstStyle/>
        <a:p>
          <a:endParaRPr lang="nb-NO"/>
        </a:p>
      </dgm:t>
    </dgm:pt>
    <dgm:pt modelId="{C332F4DB-1A03-4AF4-9CAF-69F8297BB6F8}" type="parTrans" cxnId="{CE9B1061-D323-4DFA-A781-83C235FF29F4}">
      <dgm:prSet/>
      <dgm:spPr/>
      <dgm:t>
        <a:bodyPr/>
        <a:lstStyle/>
        <a:p>
          <a:endParaRPr lang="nb-NO"/>
        </a:p>
      </dgm:t>
    </dgm:pt>
    <dgm:pt modelId="{72DF9F95-E204-439B-B51C-3844E5FB7839}" type="sibTrans" cxnId="{CE9B1061-D323-4DFA-A781-83C235FF29F4}">
      <dgm:prSet/>
      <dgm:spPr/>
      <dgm:t>
        <a:bodyPr/>
        <a:lstStyle/>
        <a:p>
          <a:endParaRPr lang="nb-NO"/>
        </a:p>
      </dgm:t>
    </dgm:pt>
    <dgm:pt modelId="{CE019909-4EDD-49CE-B166-1D8E49EF16AB}">
      <dgm:prSet/>
      <dgm:spPr/>
      <dgm:t>
        <a:bodyPr/>
        <a:lstStyle/>
        <a:p>
          <a:pPr>
            <a:buFont typeface="+mj-lt"/>
            <a:buNone/>
          </a:pPr>
          <a:endParaRPr lang="nb-NO" noProof="0"/>
        </a:p>
      </dgm:t>
    </dgm:pt>
    <dgm:pt modelId="{C248691A-435E-4F7B-8D1D-86E6FD3B3C1E}" type="parTrans" cxnId="{CB41E882-6B18-4E4B-AA6E-4E1A6FFBD058}">
      <dgm:prSet/>
      <dgm:spPr/>
    </dgm:pt>
    <dgm:pt modelId="{31DB63A5-D1C6-4EB5-9012-299BDD37DDB6}" type="sibTrans" cxnId="{CB41E882-6B18-4E4B-AA6E-4E1A6FFBD058}">
      <dgm:prSet/>
      <dgm:spPr/>
    </dgm:pt>
    <dgm:pt modelId="{8583C994-94EB-436D-8780-4ADC8A0DF646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Det er behov for å avsatte flere områder for massetak til «husbruk»/beredskap/framtidig kommersiell utvinning?</a:t>
          </a:r>
        </a:p>
      </dgm:t>
    </dgm:pt>
    <dgm:pt modelId="{CD47C705-A825-4593-A2BB-7F9131144740}" type="parTrans" cxnId="{FA14AF81-CD23-4255-BDB5-91FF61C85C76}">
      <dgm:prSet/>
      <dgm:spPr/>
    </dgm:pt>
    <dgm:pt modelId="{8109007D-4463-4C8F-B5AC-4D2FAC593649}" type="sibTrans" cxnId="{FA14AF81-CD23-4255-BDB5-91FF61C85C76}">
      <dgm:prSet/>
      <dgm:spPr/>
    </dgm:pt>
    <dgm:pt modelId="{F1C77003-3F16-47C7-B4A1-6F798229D82E}">
      <dgm:prSet/>
      <dgm:spPr/>
      <dgm:t>
        <a:bodyPr/>
        <a:lstStyle/>
        <a:p>
          <a:pPr>
            <a:buFont typeface="+mj-lt"/>
            <a:buNone/>
          </a:pPr>
          <a:endParaRPr lang="nb-NO" noProof="0"/>
        </a:p>
      </dgm:t>
    </dgm:pt>
    <dgm:pt modelId="{3EFD71CA-6F10-4CBE-8B39-7C580955E6C7}" type="parTrans" cxnId="{2A60D267-6A25-46EB-8D6E-F7AC81820900}">
      <dgm:prSet/>
      <dgm:spPr/>
    </dgm:pt>
    <dgm:pt modelId="{24024A62-7515-49B5-85D7-10BB56CDD541}" type="sibTrans" cxnId="{2A60D267-6A25-46EB-8D6E-F7AC81820900}">
      <dgm:prSet/>
      <dgm:spPr/>
    </dgm:pt>
    <dgm:pt modelId="{8CE7B607-DF5C-4943-9A7E-11374906AA5D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Annet?</a:t>
          </a:r>
        </a:p>
      </dgm:t>
    </dgm:pt>
    <dgm:pt modelId="{4FAB0FEA-43A2-4E81-9E6F-0AC02E60F820}" type="parTrans" cxnId="{F402B234-AB0A-4CC6-B300-C3BD29F05192}">
      <dgm:prSet/>
      <dgm:spPr/>
    </dgm:pt>
    <dgm:pt modelId="{97A19DA7-5B99-42FE-BC8A-B8501019AE90}" type="sibTrans" cxnId="{F402B234-AB0A-4CC6-B300-C3BD29F05192}">
      <dgm:prSet/>
      <dgm:spPr/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2">
        <dgm:presLayoutVars>
          <dgm:bulletEnabled val="1"/>
        </dgm:presLayoutVars>
      </dgm:prSet>
      <dgm:spPr/>
    </dgm:pt>
    <dgm:pt modelId="{28314B8F-9710-4A17-909B-C97870C88837}" type="pres">
      <dgm:prSet presAssocID="{3C378BBE-7E5E-49E5-A929-0B825FDEA13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C10B7C-1BEE-4073-AABF-20CEE62844E9}" type="pres">
      <dgm:prSet presAssocID="{3C378BBE-7E5E-49E5-A929-0B825FDEA13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8E0030D-DD9D-4A58-89F1-29D29643FBB2}" type="presOf" srcId="{CE019909-4EDD-49CE-B166-1D8E49EF16AB}" destId="{64C10B7C-1BEE-4073-AABF-20CEE62844E9}" srcOrd="0" destOrd="4" presId="urn:microsoft.com/office/officeart/2005/8/layout/vList2"/>
    <dgm:cxn modelId="{7E3EB415-5DBC-4BA2-A428-05755EC889B4}" srcId="{FDC851B6-454E-4CBC-8DB1-A44E48A2815D}" destId="{02B2627F-D465-4463-809F-82C966772A7F}" srcOrd="1" destOrd="0" parTransId="{1EBBEA39-A4FE-4750-B28B-7440E5729C3C}" sibTransId="{A7EC398D-777C-4A61-A833-5736DBC1B0D3}"/>
    <dgm:cxn modelId="{8B66C41B-EF60-4288-9EA9-6D0CEC5A58A1}" srcId="{3C378BBE-7E5E-49E5-A929-0B825FDEA138}" destId="{AFE948B7-7BB3-42D5-89E3-D8E8CA086782}" srcOrd="0" destOrd="0" parTransId="{D6B67D11-EC74-4BB6-8A44-5476666618D8}" sibTransId="{2E9B9A2E-0557-4C16-BD35-3A4C60FEC075}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F402B234-AB0A-4CC6-B300-C3BD29F05192}" srcId="{3C378BBE-7E5E-49E5-A929-0B825FDEA138}" destId="{8CE7B607-DF5C-4943-9A7E-11374906AA5D}" srcOrd="2" destOrd="0" parTransId="{4FAB0FEA-43A2-4E81-9E6F-0AC02E60F820}" sibTransId="{97A19DA7-5B99-42FE-BC8A-B8501019AE90}"/>
    <dgm:cxn modelId="{EB8F1537-279D-41F1-BE0C-05F7781DEC9A}" type="presOf" srcId="{BAE25943-D4FA-4890-9C4E-5592F6A7FA6F}" destId="{036BFBA8-E8D4-4184-BFF8-F0F479D75D0E}" srcOrd="0" destOrd="2" presId="urn:microsoft.com/office/officeart/2005/8/layout/vList2"/>
    <dgm:cxn modelId="{7815AF39-F0E0-405A-AB00-E4B05E97F8BA}" srcId="{FDC851B6-454E-4CBC-8DB1-A44E48A2815D}" destId="{BAE25943-D4FA-4890-9C4E-5592F6A7FA6F}" srcOrd="2" destOrd="0" parTransId="{0D00AE5B-446B-4348-AC5A-CBD12C9775CE}" sibTransId="{8AE95361-82AE-4C8D-9000-54F336CBB555}"/>
    <dgm:cxn modelId="{CE9B1061-D323-4DFA-A781-83C235FF29F4}" srcId="{3C378BBE-7E5E-49E5-A929-0B825FDEA138}" destId="{B5A6F27C-F30A-418C-8242-E9BA711C2519}" srcOrd="5" destOrd="0" parTransId="{C332F4DB-1A03-4AF4-9CAF-69F8297BB6F8}" sibTransId="{72DF9F95-E204-439B-B51C-3844E5FB7839}"/>
    <dgm:cxn modelId="{2A60D267-6A25-46EB-8D6E-F7AC81820900}" srcId="{3C378BBE-7E5E-49E5-A929-0B825FDEA138}" destId="{F1C77003-3F16-47C7-B4A1-6F798229D82E}" srcOrd="3" destOrd="0" parTransId="{3EFD71CA-6F10-4CBE-8B39-7C580955E6C7}" sibTransId="{24024A62-7515-49B5-85D7-10BB56CDD541}"/>
    <dgm:cxn modelId="{1C84606A-ABC3-4E1A-896D-D86BAA4A021C}" type="presOf" srcId="{B5A6F27C-F30A-418C-8242-E9BA711C2519}" destId="{64C10B7C-1BEE-4073-AABF-20CEE62844E9}" srcOrd="0" destOrd="5" presId="urn:microsoft.com/office/officeart/2005/8/layout/vList2"/>
    <dgm:cxn modelId="{83290B72-7BF3-4690-9FD6-B5AA46F2916B}" type="presOf" srcId="{8583C994-94EB-436D-8780-4ADC8A0DF646}" destId="{64C10B7C-1BEE-4073-AABF-20CEE62844E9}" srcOrd="0" destOrd="1" presId="urn:microsoft.com/office/officeart/2005/8/layout/vList2"/>
    <dgm:cxn modelId="{FA14AF81-CD23-4255-BDB5-91FF61C85C76}" srcId="{3C378BBE-7E5E-49E5-A929-0B825FDEA138}" destId="{8583C994-94EB-436D-8780-4ADC8A0DF646}" srcOrd="1" destOrd="0" parTransId="{CD47C705-A825-4593-A2BB-7F9131144740}" sibTransId="{8109007D-4463-4C8F-B5AC-4D2FAC593649}"/>
    <dgm:cxn modelId="{CB41E882-6B18-4E4B-AA6E-4E1A6FFBD058}" srcId="{3C378BBE-7E5E-49E5-A929-0B825FDEA138}" destId="{CE019909-4EDD-49CE-B166-1D8E49EF16AB}" srcOrd="4" destOrd="0" parTransId="{C248691A-435E-4F7B-8D1D-86E6FD3B3C1E}" sibTransId="{31DB63A5-D1C6-4EB5-9012-299BDD37DDB6}"/>
    <dgm:cxn modelId="{19441385-4A1D-41FF-953B-386127F50ECF}" type="presOf" srcId="{7416963C-D5BE-4D7A-9883-8D7A4298447E}" destId="{036BFBA8-E8D4-4184-BFF8-F0F479D75D0E}" srcOrd="0" destOrd="4" presId="urn:microsoft.com/office/officeart/2005/8/layout/vList2"/>
    <dgm:cxn modelId="{786EB78E-1398-4F13-941E-E1A76CC9AB90}" type="presOf" srcId="{3C378BBE-7E5E-49E5-A929-0B825FDEA138}" destId="{28314B8F-9710-4A17-909B-C97870C88837}" srcOrd="0" destOrd="0" presId="urn:microsoft.com/office/officeart/2005/8/layout/vList2"/>
    <dgm:cxn modelId="{4963229D-6A4C-4203-8A73-C53F86AB92F9}" type="presOf" srcId="{8CE7B607-DF5C-4943-9A7E-11374906AA5D}" destId="{64C10B7C-1BEE-4073-AABF-20CEE62844E9}" srcOrd="0" destOrd="2" presId="urn:microsoft.com/office/officeart/2005/8/layout/vList2"/>
    <dgm:cxn modelId="{ECDC1BA5-9FFC-4228-A833-7BE548084B0F}" type="presOf" srcId="{E7B36705-FBDC-4A56-ABF3-062E54C76D47}" destId="{036BFBA8-E8D4-4184-BFF8-F0F479D75D0E}" srcOrd="0" destOrd="3" presId="urn:microsoft.com/office/officeart/2005/8/layout/vList2"/>
    <dgm:cxn modelId="{DDFF91A5-4573-4AD1-9C55-B71F6F669BFB}" type="presOf" srcId="{02B2627F-D465-4463-809F-82C966772A7F}" destId="{036BFBA8-E8D4-4184-BFF8-F0F479D75D0E}" srcOrd="0" destOrd="1" presId="urn:microsoft.com/office/officeart/2005/8/layout/vList2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EB1153C3-D94D-4920-92EF-5904C3E131B1}" type="presOf" srcId="{F1C77003-3F16-47C7-B4A1-6F798229D82E}" destId="{64C10B7C-1BEE-4073-AABF-20CEE62844E9}" srcOrd="0" destOrd="3" presId="urn:microsoft.com/office/officeart/2005/8/layout/vList2"/>
    <dgm:cxn modelId="{5BDD90CA-E0CF-405A-99BD-E661A9A09ABC}" srcId="{FDC851B6-454E-4CBC-8DB1-A44E48A2815D}" destId="{7416963C-D5BE-4D7A-9883-8D7A4298447E}" srcOrd="4" destOrd="0" parTransId="{BCC8872D-EC4D-48CC-8F1C-47030C902F49}" sibTransId="{59F3973A-2D44-4FAA-BFBE-6F9757CE5875}"/>
    <dgm:cxn modelId="{50AAB0D2-0434-4DBB-9AA3-E63C9A839BEB}" type="presOf" srcId="{AFE948B7-7BB3-42D5-89E3-D8E8CA086782}" destId="{64C10B7C-1BEE-4073-AABF-20CEE62844E9}" srcOrd="0" destOrd="0" presId="urn:microsoft.com/office/officeart/2005/8/layout/vList2"/>
    <dgm:cxn modelId="{245D57E0-47BE-4902-B90C-2E17BBA34EBC}" srcId="{8EFBCE6D-7CD5-47CC-B6E4-4D4855F89CF6}" destId="{3C378BBE-7E5E-49E5-A929-0B825FDEA138}" srcOrd="1" destOrd="0" parTransId="{74B44C39-4CA4-4D41-B5D5-E47A9D90A7A4}" sibTransId="{2357F309-AE78-455F-9AB3-5E0C49F3CD07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7D0F81FE-0E1F-4168-A135-BC5B64A3D2B0}" srcId="{FDC851B6-454E-4CBC-8DB1-A44E48A2815D}" destId="{E7B36705-FBDC-4A56-ABF3-062E54C76D47}" srcOrd="3" destOrd="0" parTransId="{B1F3C154-F53F-4F45-9FE6-31D6E7B6AB88}" sibTransId="{1CB9A814-3D74-4CFA-B4F8-C391F0E953F0}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5FF58F63-6C52-4AB4-A130-8BE02F2F8B5E}" type="presParOf" srcId="{687C920A-3EA6-48F3-9D6D-AC0F7628E7C5}" destId="{28314B8F-9710-4A17-909B-C97870C88837}" srcOrd="2" destOrd="0" presId="urn:microsoft.com/office/officeart/2005/8/layout/vList2"/>
    <dgm:cxn modelId="{CCE86F27-6ADD-433B-8B38-5E077F32490F}" type="presParOf" srcId="{687C920A-3EA6-48F3-9D6D-AC0F7628E7C5}" destId="{64C10B7C-1BEE-4073-AABF-20CEE62844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866A3B-60FE-4EAD-9B90-63F6DD5CA44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B62497-EF69-49F3-8F77-544CA2737495}">
      <dgm:prSet/>
      <dgm:spPr/>
      <dgm:t>
        <a:bodyPr/>
        <a:lstStyle/>
        <a:p>
          <a:r>
            <a:rPr lang="nb-NO" noProof="0"/>
            <a:t>Boligbebyggelse</a:t>
          </a:r>
        </a:p>
      </dgm:t>
    </dgm:pt>
    <dgm:pt modelId="{5C821A93-B541-4ABE-BC66-147FC4C34D88}" type="parTrans" cxnId="{72D3EB0F-3441-46D8-A0AE-43078C0214BE}">
      <dgm:prSet/>
      <dgm:spPr/>
      <dgm:t>
        <a:bodyPr/>
        <a:lstStyle/>
        <a:p>
          <a:endParaRPr lang="en-US"/>
        </a:p>
      </dgm:t>
    </dgm:pt>
    <dgm:pt modelId="{B5B1B3F9-B109-47BB-94CE-3BF3FA928752}" type="sibTrans" cxnId="{72D3EB0F-3441-46D8-A0AE-43078C0214BE}">
      <dgm:prSet/>
      <dgm:spPr/>
      <dgm:t>
        <a:bodyPr/>
        <a:lstStyle/>
        <a:p>
          <a:endParaRPr lang="en-US"/>
        </a:p>
      </dgm:t>
    </dgm:pt>
    <dgm:pt modelId="{7A3D153A-8E73-4B3C-9862-552D00074CF8}">
      <dgm:prSet/>
      <dgm:spPr/>
      <dgm:t>
        <a:bodyPr/>
        <a:lstStyle/>
        <a:p>
          <a:r>
            <a:rPr lang="nb-NO" noProof="0"/>
            <a:t>Naturmangfold og jordvern</a:t>
          </a:r>
        </a:p>
      </dgm:t>
    </dgm:pt>
    <dgm:pt modelId="{A6AF4907-1118-416D-BEC6-5BFF4FDC08CE}" type="parTrans" cxnId="{1444E9F1-4E8A-4FE4-A56B-F94DB0452428}">
      <dgm:prSet/>
      <dgm:spPr/>
      <dgm:t>
        <a:bodyPr/>
        <a:lstStyle/>
        <a:p>
          <a:endParaRPr lang="en-US"/>
        </a:p>
      </dgm:t>
    </dgm:pt>
    <dgm:pt modelId="{D4C9B607-FABC-4433-95D5-DBA040A0E198}" type="sibTrans" cxnId="{1444E9F1-4E8A-4FE4-A56B-F94DB0452428}">
      <dgm:prSet/>
      <dgm:spPr/>
      <dgm:t>
        <a:bodyPr/>
        <a:lstStyle/>
        <a:p>
          <a:endParaRPr lang="en-US"/>
        </a:p>
      </dgm:t>
    </dgm:pt>
    <dgm:pt modelId="{E5D90867-6ED6-40B5-AB0F-66AA9039D009}">
      <dgm:prSet/>
      <dgm:spPr/>
      <dgm:t>
        <a:bodyPr/>
        <a:lstStyle/>
        <a:p>
          <a:r>
            <a:rPr lang="nb-NO" noProof="0"/>
            <a:t>Mineralforekomster og råstoff</a:t>
          </a:r>
        </a:p>
      </dgm:t>
    </dgm:pt>
    <dgm:pt modelId="{6BB384B6-280C-41C8-90BF-EEF7D4ECFE20}" type="parTrans" cxnId="{EE43E651-363F-443B-9651-D207F4748F65}">
      <dgm:prSet/>
      <dgm:spPr/>
      <dgm:t>
        <a:bodyPr/>
        <a:lstStyle/>
        <a:p>
          <a:endParaRPr lang="en-US"/>
        </a:p>
      </dgm:t>
    </dgm:pt>
    <dgm:pt modelId="{F8809342-BA9C-41A9-815F-A543EC90274C}" type="sibTrans" cxnId="{EE43E651-363F-443B-9651-D207F4748F65}">
      <dgm:prSet/>
      <dgm:spPr/>
      <dgm:t>
        <a:bodyPr/>
        <a:lstStyle/>
        <a:p>
          <a:endParaRPr lang="en-US"/>
        </a:p>
      </dgm:t>
    </dgm:pt>
    <dgm:pt modelId="{61BC0BB4-7453-4491-BF7F-AFAE1D7E775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nb-NO" noProof="0"/>
            <a:t>Kulturminner og kulturmiljø</a:t>
          </a:r>
        </a:p>
      </dgm:t>
    </dgm:pt>
    <dgm:pt modelId="{1C4DDC83-F1F6-4A31-81C3-9749023C1A0B}" type="parTrans" cxnId="{06786B45-4E41-45B8-8A3F-45B64FAEBAEC}">
      <dgm:prSet/>
      <dgm:spPr/>
      <dgm:t>
        <a:bodyPr/>
        <a:lstStyle/>
        <a:p>
          <a:endParaRPr lang="en-US"/>
        </a:p>
      </dgm:t>
    </dgm:pt>
    <dgm:pt modelId="{2C631195-E8C3-4BBD-9AAA-09F5CAC39C96}" type="sibTrans" cxnId="{06786B45-4E41-45B8-8A3F-45B64FAEBAEC}">
      <dgm:prSet/>
      <dgm:spPr/>
      <dgm:t>
        <a:bodyPr/>
        <a:lstStyle/>
        <a:p>
          <a:endParaRPr lang="en-US"/>
        </a:p>
      </dgm:t>
    </dgm:pt>
    <dgm:pt modelId="{7FEB8A5C-00BC-4658-9CCF-CC4808426F00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nb-NO" noProof="0"/>
            <a:t>Klima og klimatilpasning</a:t>
          </a:r>
        </a:p>
      </dgm:t>
    </dgm:pt>
    <dgm:pt modelId="{0FC4E7E5-2B76-4DCB-8D97-96B00941CF36}" type="parTrans" cxnId="{D568BCA3-2924-4CB5-8E3E-0467672123FE}">
      <dgm:prSet/>
      <dgm:spPr/>
      <dgm:t>
        <a:bodyPr/>
        <a:lstStyle/>
        <a:p>
          <a:endParaRPr lang="en-US"/>
        </a:p>
      </dgm:t>
    </dgm:pt>
    <dgm:pt modelId="{A1401A31-F4B9-4CB0-B2DB-C28CD901CB8E}" type="sibTrans" cxnId="{D568BCA3-2924-4CB5-8E3E-0467672123FE}">
      <dgm:prSet/>
      <dgm:spPr/>
      <dgm:t>
        <a:bodyPr/>
        <a:lstStyle/>
        <a:p>
          <a:endParaRPr lang="en-US"/>
        </a:p>
      </dgm:t>
    </dgm:pt>
    <dgm:pt modelId="{0BB8B143-410F-47FF-9762-D011F345DCA5}" type="pres">
      <dgm:prSet presAssocID="{B7866A3B-60FE-4EAD-9B90-63F6DD5CA44A}" presName="diagram" presStyleCnt="0">
        <dgm:presLayoutVars>
          <dgm:dir/>
          <dgm:resizeHandles val="exact"/>
        </dgm:presLayoutVars>
      </dgm:prSet>
      <dgm:spPr/>
    </dgm:pt>
    <dgm:pt modelId="{78A2C269-DEC7-4B03-A0C3-DF87AD377724}" type="pres">
      <dgm:prSet presAssocID="{36B62497-EF69-49F3-8F77-544CA2737495}" presName="node" presStyleLbl="node1" presStyleIdx="0" presStyleCnt="5">
        <dgm:presLayoutVars>
          <dgm:bulletEnabled val="1"/>
        </dgm:presLayoutVars>
      </dgm:prSet>
      <dgm:spPr/>
    </dgm:pt>
    <dgm:pt modelId="{035A08EC-377F-4E2C-A344-D7B383C049D5}" type="pres">
      <dgm:prSet presAssocID="{B5B1B3F9-B109-47BB-94CE-3BF3FA928752}" presName="sibTrans" presStyleCnt="0"/>
      <dgm:spPr/>
    </dgm:pt>
    <dgm:pt modelId="{BB685051-2137-4A41-A605-7BAEDE219413}" type="pres">
      <dgm:prSet presAssocID="{7A3D153A-8E73-4B3C-9862-552D00074CF8}" presName="node" presStyleLbl="node1" presStyleIdx="1" presStyleCnt="5">
        <dgm:presLayoutVars>
          <dgm:bulletEnabled val="1"/>
        </dgm:presLayoutVars>
      </dgm:prSet>
      <dgm:spPr/>
    </dgm:pt>
    <dgm:pt modelId="{2343980C-63E6-4AE7-BC28-BB126287478D}" type="pres">
      <dgm:prSet presAssocID="{D4C9B607-FABC-4433-95D5-DBA040A0E198}" presName="sibTrans" presStyleCnt="0"/>
      <dgm:spPr/>
    </dgm:pt>
    <dgm:pt modelId="{C44BB204-807A-425A-8A37-DCB54716F87F}" type="pres">
      <dgm:prSet presAssocID="{E5D90867-6ED6-40B5-AB0F-66AA9039D009}" presName="node" presStyleLbl="node1" presStyleIdx="2" presStyleCnt="5">
        <dgm:presLayoutVars>
          <dgm:bulletEnabled val="1"/>
        </dgm:presLayoutVars>
      </dgm:prSet>
      <dgm:spPr/>
    </dgm:pt>
    <dgm:pt modelId="{C2474909-F5CC-4628-B1BB-429312FC8095}" type="pres">
      <dgm:prSet presAssocID="{F8809342-BA9C-41A9-815F-A543EC90274C}" presName="sibTrans" presStyleCnt="0"/>
      <dgm:spPr/>
    </dgm:pt>
    <dgm:pt modelId="{4B197868-B65C-4F35-87BF-0B5C837FEBD0}" type="pres">
      <dgm:prSet presAssocID="{61BC0BB4-7453-4491-BF7F-AFAE1D7E7753}" presName="node" presStyleLbl="node1" presStyleIdx="3" presStyleCnt="5">
        <dgm:presLayoutVars>
          <dgm:bulletEnabled val="1"/>
        </dgm:presLayoutVars>
      </dgm:prSet>
      <dgm:spPr/>
    </dgm:pt>
    <dgm:pt modelId="{34795295-1037-4EB4-A662-F3EF12CB5AF6}" type="pres">
      <dgm:prSet presAssocID="{2C631195-E8C3-4BBD-9AAA-09F5CAC39C96}" presName="sibTrans" presStyleCnt="0"/>
      <dgm:spPr/>
    </dgm:pt>
    <dgm:pt modelId="{502C5AB0-0E15-43FB-8284-F26E0F5A316E}" type="pres">
      <dgm:prSet presAssocID="{7FEB8A5C-00BC-4658-9CCF-CC4808426F00}" presName="node" presStyleLbl="node1" presStyleIdx="4" presStyleCnt="5">
        <dgm:presLayoutVars>
          <dgm:bulletEnabled val="1"/>
        </dgm:presLayoutVars>
      </dgm:prSet>
      <dgm:spPr/>
    </dgm:pt>
  </dgm:ptLst>
  <dgm:cxnLst>
    <dgm:cxn modelId="{72D3EB0F-3441-46D8-A0AE-43078C0214BE}" srcId="{B7866A3B-60FE-4EAD-9B90-63F6DD5CA44A}" destId="{36B62497-EF69-49F3-8F77-544CA2737495}" srcOrd="0" destOrd="0" parTransId="{5C821A93-B541-4ABE-BC66-147FC4C34D88}" sibTransId="{B5B1B3F9-B109-47BB-94CE-3BF3FA928752}"/>
    <dgm:cxn modelId="{A3600617-EFAB-48D4-8D0F-1DED4FB8A03A}" type="presOf" srcId="{7A3D153A-8E73-4B3C-9862-552D00074CF8}" destId="{BB685051-2137-4A41-A605-7BAEDE219413}" srcOrd="0" destOrd="0" presId="urn:microsoft.com/office/officeart/2005/8/layout/default"/>
    <dgm:cxn modelId="{E0CB7F19-A3EA-48A6-869D-9E2530BB4A56}" type="presOf" srcId="{E5D90867-6ED6-40B5-AB0F-66AA9039D009}" destId="{C44BB204-807A-425A-8A37-DCB54716F87F}" srcOrd="0" destOrd="0" presId="urn:microsoft.com/office/officeart/2005/8/layout/default"/>
    <dgm:cxn modelId="{61A22D32-FF48-40CB-9CBE-843E9F375B6E}" type="presOf" srcId="{36B62497-EF69-49F3-8F77-544CA2737495}" destId="{78A2C269-DEC7-4B03-A0C3-DF87AD377724}" srcOrd="0" destOrd="0" presId="urn:microsoft.com/office/officeart/2005/8/layout/default"/>
    <dgm:cxn modelId="{9BBE7D3B-E9BB-41ED-BB82-4512AA82282C}" type="presOf" srcId="{B7866A3B-60FE-4EAD-9B90-63F6DD5CA44A}" destId="{0BB8B143-410F-47FF-9762-D011F345DCA5}" srcOrd="0" destOrd="0" presId="urn:microsoft.com/office/officeart/2005/8/layout/default"/>
    <dgm:cxn modelId="{06786B45-4E41-45B8-8A3F-45B64FAEBAEC}" srcId="{B7866A3B-60FE-4EAD-9B90-63F6DD5CA44A}" destId="{61BC0BB4-7453-4491-BF7F-AFAE1D7E7753}" srcOrd="3" destOrd="0" parTransId="{1C4DDC83-F1F6-4A31-81C3-9749023C1A0B}" sibTransId="{2C631195-E8C3-4BBD-9AAA-09F5CAC39C96}"/>
    <dgm:cxn modelId="{EE43E651-363F-443B-9651-D207F4748F65}" srcId="{B7866A3B-60FE-4EAD-9B90-63F6DD5CA44A}" destId="{E5D90867-6ED6-40B5-AB0F-66AA9039D009}" srcOrd="2" destOrd="0" parTransId="{6BB384B6-280C-41C8-90BF-EEF7D4ECFE20}" sibTransId="{F8809342-BA9C-41A9-815F-A543EC90274C}"/>
    <dgm:cxn modelId="{D568BCA3-2924-4CB5-8E3E-0467672123FE}" srcId="{B7866A3B-60FE-4EAD-9B90-63F6DD5CA44A}" destId="{7FEB8A5C-00BC-4658-9CCF-CC4808426F00}" srcOrd="4" destOrd="0" parTransId="{0FC4E7E5-2B76-4DCB-8D97-96B00941CF36}" sibTransId="{A1401A31-F4B9-4CB0-B2DB-C28CD901CB8E}"/>
    <dgm:cxn modelId="{939720B3-C25E-4148-904F-52C4CCC3AF03}" type="presOf" srcId="{7FEB8A5C-00BC-4658-9CCF-CC4808426F00}" destId="{502C5AB0-0E15-43FB-8284-F26E0F5A316E}" srcOrd="0" destOrd="0" presId="urn:microsoft.com/office/officeart/2005/8/layout/default"/>
    <dgm:cxn modelId="{285DA6C5-1847-42D7-A663-6B4B07960735}" type="presOf" srcId="{61BC0BB4-7453-4491-BF7F-AFAE1D7E7753}" destId="{4B197868-B65C-4F35-87BF-0B5C837FEBD0}" srcOrd="0" destOrd="0" presId="urn:microsoft.com/office/officeart/2005/8/layout/default"/>
    <dgm:cxn modelId="{1444E9F1-4E8A-4FE4-A56B-F94DB0452428}" srcId="{B7866A3B-60FE-4EAD-9B90-63F6DD5CA44A}" destId="{7A3D153A-8E73-4B3C-9862-552D00074CF8}" srcOrd="1" destOrd="0" parTransId="{A6AF4907-1118-416D-BEC6-5BFF4FDC08CE}" sibTransId="{D4C9B607-FABC-4433-95D5-DBA040A0E198}"/>
    <dgm:cxn modelId="{FC9B6B09-A976-4603-AA7A-73D847F458E8}" type="presParOf" srcId="{0BB8B143-410F-47FF-9762-D011F345DCA5}" destId="{78A2C269-DEC7-4B03-A0C3-DF87AD377724}" srcOrd="0" destOrd="0" presId="urn:microsoft.com/office/officeart/2005/8/layout/default"/>
    <dgm:cxn modelId="{4E4A2D43-0F68-4AED-A4E6-F353C84D2B0E}" type="presParOf" srcId="{0BB8B143-410F-47FF-9762-D011F345DCA5}" destId="{035A08EC-377F-4E2C-A344-D7B383C049D5}" srcOrd="1" destOrd="0" presId="urn:microsoft.com/office/officeart/2005/8/layout/default"/>
    <dgm:cxn modelId="{AD8F26FD-639C-4256-8901-F3552277F9DA}" type="presParOf" srcId="{0BB8B143-410F-47FF-9762-D011F345DCA5}" destId="{BB685051-2137-4A41-A605-7BAEDE219413}" srcOrd="2" destOrd="0" presId="urn:microsoft.com/office/officeart/2005/8/layout/default"/>
    <dgm:cxn modelId="{6729D73C-C6DF-4D79-8D28-6080B29C1A84}" type="presParOf" srcId="{0BB8B143-410F-47FF-9762-D011F345DCA5}" destId="{2343980C-63E6-4AE7-BC28-BB126287478D}" srcOrd="3" destOrd="0" presId="urn:microsoft.com/office/officeart/2005/8/layout/default"/>
    <dgm:cxn modelId="{316E977F-ED24-44E2-B712-BF85F40415E7}" type="presParOf" srcId="{0BB8B143-410F-47FF-9762-D011F345DCA5}" destId="{C44BB204-807A-425A-8A37-DCB54716F87F}" srcOrd="4" destOrd="0" presId="urn:microsoft.com/office/officeart/2005/8/layout/default"/>
    <dgm:cxn modelId="{E569B34A-D7E4-4E88-AE52-85BA00D4192C}" type="presParOf" srcId="{0BB8B143-410F-47FF-9762-D011F345DCA5}" destId="{C2474909-F5CC-4628-B1BB-429312FC8095}" srcOrd="5" destOrd="0" presId="urn:microsoft.com/office/officeart/2005/8/layout/default"/>
    <dgm:cxn modelId="{1472ABD8-889B-4A4C-92A7-25DAF834BEA1}" type="presParOf" srcId="{0BB8B143-410F-47FF-9762-D011F345DCA5}" destId="{4B197868-B65C-4F35-87BF-0B5C837FEBD0}" srcOrd="6" destOrd="0" presId="urn:microsoft.com/office/officeart/2005/8/layout/default"/>
    <dgm:cxn modelId="{C4069CDA-1C59-48D3-B100-F4356B31A550}" type="presParOf" srcId="{0BB8B143-410F-47FF-9762-D011F345DCA5}" destId="{34795295-1037-4EB4-A662-F3EF12CB5AF6}" srcOrd="7" destOrd="0" presId="urn:microsoft.com/office/officeart/2005/8/layout/default"/>
    <dgm:cxn modelId="{1EF7E089-585A-4B6B-ACF0-DF001278EDBC}" type="presParOf" srcId="{0BB8B143-410F-47FF-9762-D011F345DCA5}" destId="{502C5AB0-0E15-43FB-8284-F26E0F5A316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CDA933-845E-4B12-A4E2-F83A13CFC6E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D00B9D-7ABD-43B1-97E8-2F3B31AA0D3D}">
      <dgm:prSet/>
      <dgm:spPr/>
      <dgm:t>
        <a:bodyPr/>
        <a:lstStyle/>
        <a:p>
          <a:r>
            <a:rPr lang="nb-NO" noProof="0"/>
            <a:t>Arealstrategi</a:t>
          </a:r>
        </a:p>
      </dgm:t>
    </dgm:pt>
    <dgm:pt modelId="{4FDD34AD-3AC5-45EB-9A84-A33C55972F5E}" type="parTrans" cxnId="{91B50548-CCB2-47F4-BC22-F4FF2CF9FB97}">
      <dgm:prSet/>
      <dgm:spPr/>
      <dgm:t>
        <a:bodyPr/>
        <a:lstStyle/>
        <a:p>
          <a:endParaRPr lang="en-US"/>
        </a:p>
      </dgm:t>
    </dgm:pt>
    <dgm:pt modelId="{0362A6DB-1194-4678-8FF7-A6A714EAF022}" type="sibTrans" cxnId="{91B50548-CCB2-47F4-BC22-F4FF2CF9FB97}">
      <dgm:prSet/>
      <dgm:spPr/>
      <dgm:t>
        <a:bodyPr/>
        <a:lstStyle/>
        <a:p>
          <a:endParaRPr lang="en-US"/>
        </a:p>
      </dgm:t>
    </dgm:pt>
    <dgm:pt modelId="{42C17302-0925-4AB4-9DAD-9E234D758D57}">
      <dgm:prSet/>
      <dgm:spPr/>
      <dgm:t>
        <a:bodyPr/>
        <a:lstStyle/>
        <a:p>
          <a:pPr>
            <a:buNone/>
          </a:pPr>
          <a:r>
            <a:rPr lang="nb-NO" noProof="0"/>
            <a:t>Vi vil ha tilgjengelige boliger for alle</a:t>
          </a:r>
        </a:p>
      </dgm:t>
    </dgm:pt>
    <dgm:pt modelId="{9D9F9914-B476-4855-9715-83FAE4FAA425}" type="parTrans" cxnId="{9AA9BAB5-6F4C-440D-9F18-F0F05CB6C6CF}">
      <dgm:prSet/>
      <dgm:spPr/>
      <dgm:t>
        <a:bodyPr/>
        <a:lstStyle/>
        <a:p>
          <a:endParaRPr lang="en-US"/>
        </a:p>
      </dgm:t>
    </dgm:pt>
    <dgm:pt modelId="{A952A05E-B336-4C6F-84E5-2D9AE5B645FE}" type="sibTrans" cxnId="{9AA9BAB5-6F4C-440D-9F18-F0F05CB6C6CF}">
      <dgm:prSet/>
      <dgm:spPr/>
      <dgm:t>
        <a:bodyPr/>
        <a:lstStyle/>
        <a:p>
          <a:endParaRPr lang="en-US"/>
        </a:p>
      </dgm:t>
    </dgm:pt>
    <dgm:pt modelId="{7760B763-9E24-4074-AB92-1FF568E5E3F4}">
      <dgm:prSet/>
      <dgm:spPr/>
      <dgm:t>
        <a:bodyPr/>
        <a:lstStyle/>
        <a:p>
          <a:pPr>
            <a:buNone/>
          </a:pPr>
          <a:r>
            <a:rPr lang="nb-NO" noProof="0"/>
            <a:t>Slik gjør vi det:</a:t>
          </a:r>
        </a:p>
      </dgm:t>
    </dgm:pt>
    <dgm:pt modelId="{D04C71E1-6994-4313-B097-C522712A778F}" type="parTrans" cxnId="{CAC296F7-1A6D-4D1E-A72C-8D7C5BFB460B}">
      <dgm:prSet/>
      <dgm:spPr/>
      <dgm:t>
        <a:bodyPr/>
        <a:lstStyle/>
        <a:p>
          <a:endParaRPr lang="en-US"/>
        </a:p>
      </dgm:t>
    </dgm:pt>
    <dgm:pt modelId="{2C5D9374-3750-4487-9EEB-1DAF5DEF9FB0}" type="sibTrans" cxnId="{CAC296F7-1A6D-4D1E-A72C-8D7C5BFB460B}">
      <dgm:prSet/>
      <dgm:spPr/>
      <dgm:t>
        <a:bodyPr/>
        <a:lstStyle/>
        <a:p>
          <a:endParaRPr lang="en-US"/>
        </a:p>
      </dgm:t>
    </dgm:pt>
    <dgm:pt modelId="{CAF84764-F102-41C6-A916-BF0F8651FB54}">
      <dgm:prSet/>
      <dgm:spPr/>
      <dgm:t>
        <a:bodyPr/>
        <a:lstStyle/>
        <a:p>
          <a:r>
            <a:rPr lang="nb-NO" noProof="0"/>
            <a:t>Nybygging i eller rundt Folldal sentrum og grendesentrene</a:t>
          </a:r>
        </a:p>
      </dgm:t>
    </dgm:pt>
    <dgm:pt modelId="{7F21DB99-07C7-4E78-BD05-EF192E8EDF97}" type="parTrans" cxnId="{D85CB044-AB6E-4D33-8BF0-8434C8F9FA23}">
      <dgm:prSet/>
      <dgm:spPr/>
      <dgm:t>
        <a:bodyPr/>
        <a:lstStyle/>
        <a:p>
          <a:endParaRPr lang="en-US"/>
        </a:p>
      </dgm:t>
    </dgm:pt>
    <dgm:pt modelId="{E634DE84-FC9D-49D2-B67E-EC46169DF643}" type="sibTrans" cxnId="{D85CB044-AB6E-4D33-8BF0-8434C8F9FA23}">
      <dgm:prSet/>
      <dgm:spPr/>
      <dgm:t>
        <a:bodyPr/>
        <a:lstStyle/>
        <a:p>
          <a:endParaRPr lang="en-US"/>
        </a:p>
      </dgm:t>
    </dgm:pt>
    <dgm:pt modelId="{1D2736FA-858E-4572-B6E7-2C58C0AD037E}">
      <dgm:prSet/>
      <dgm:spPr/>
      <dgm:t>
        <a:bodyPr/>
        <a:lstStyle/>
        <a:p>
          <a:r>
            <a:rPr lang="nb-NO" noProof="0"/>
            <a:t>Spredt boligbygging i tilknytning til eksisterende vegnett</a:t>
          </a:r>
        </a:p>
      </dgm:t>
    </dgm:pt>
    <dgm:pt modelId="{FEB68662-B375-4A6D-8B27-60FA322471BF}" type="parTrans" cxnId="{10179E2F-679D-4B80-A79E-20596F3021C5}">
      <dgm:prSet/>
      <dgm:spPr/>
      <dgm:t>
        <a:bodyPr/>
        <a:lstStyle/>
        <a:p>
          <a:endParaRPr lang="en-US"/>
        </a:p>
      </dgm:t>
    </dgm:pt>
    <dgm:pt modelId="{7FE3A631-2843-4864-A0F9-F80F2B8FD134}" type="sibTrans" cxnId="{10179E2F-679D-4B80-A79E-20596F3021C5}">
      <dgm:prSet/>
      <dgm:spPr/>
      <dgm:t>
        <a:bodyPr/>
        <a:lstStyle/>
        <a:p>
          <a:endParaRPr lang="en-US"/>
        </a:p>
      </dgm:t>
    </dgm:pt>
    <dgm:pt modelId="{782824C8-F01C-4673-896D-C99EAE9B7FAE}">
      <dgm:prSet/>
      <dgm:spPr/>
      <dgm:t>
        <a:bodyPr/>
        <a:lstStyle/>
        <a:p>
          <a:r>
            <a:rPr lang="nb-NO" noProof="0"/>
            <a:t>Innspill høring planprogram</a:t>
          </a:r>
        </a:p>
      </dgm:t>
    </dgm:pt>
    <dgm:pt modelId="{2FE0B413-2FAC-4581-AB67-0FA5712B7320}" type="parTrans" cxnId="{8B019841-FF44-4F2A-92F8-10ACF00C794E}">
      <dgm:prSet/>
      <dgm:spPr/>
      <dgm:t>
        <a:bodyPr/>
        <a:lstStyle/>
        <a:p>
          <a:endParaRPr lang="en-US"/>
        </a:p>
      </dgm:t>
    </dgm:pt>
    <dgm:pt modelId="{4B34178E-1EAE-4CF4-BEF9-A17CCFAB0CBB}" type="sibTrans" cxnId="{8B019841-FF44-4F2A-92F8-10ACF00C794E}">
      <dgm:prSet/>
      <dgm:spPr/>
      <dgm:t>
        <a:bodyPr/>
        <a:lstStyle/>
        <a:p>
          <a:endParaRPr lang="en-US"/>
        </a:p>
      </dgm:t>
    </dgm:pt>
    <dgm:pt modelId="{B78AAED5-4D87-474C-8806-665F50FCEB6E}">
      <dgm:prSet/>
      <dgm:spPr/>
      <dgm:t>
        <a:bodyPr/>
        <a:lstStyle/>
        <a:p>
          <a:r>
            <a:rPr lang="nb-NO" noProof="0"/>
            <a:t>Klimaendringer og </a:t>
          </a:r>
          <a:r>
            <a:rPr lang="nb-NO" noProof="0" err="1"/>
            <a:t>naturfarer</a:t>
          </a:r>
          <a:endParaRPr lang="nb-NO" noProof="0"/>
        </a:p>
      </dgm:t>
    </dgm:pt>
    <dgm:pt modelId="{01AC36EA-BF39-4ED6-89B1-0DE8DFAA2673}" type="parTrans" cxnId="{D27E252C-F6CA-44B3-80F7-A997D3CE688D}">
      <dgm:prSet/>
      <dgm:spPr/>
      <dgm:t>
        <a:bodyPr/>
        <a:lstStyle/>
        <a:p>
          <a:endParaRPr lang="en-US"/>
        </a:p>
      </dgm:t>
    </dgm:pt>
    <dgm:pt modelId="{0BCB0572-40D9-44CC-832B-6AF992A10895}" type="sibTrans" cxnId="{D27E252C-F6CA-44B3-80F7-A997D3CE688D}">
      <dgm:prSet/>
      <dgm:spPr/>
      <dgm:t>
        <a:bodyPr/>
        <a:lstStyle/>
        <a:p>
          <a:endParaRPr lang="en-US"/>
        </a:p>
      </dgm:t>
    </dgm:pt>
    <dgm:pt modelId="{5F0B2A8B-213E-4749-B326-023DBE434A6C}">
      <dgm:prSet/>
      <dgm:spPr/>
      <dgm:t>
        <a:bodyPr/>
        <a:lstStyle/>
        <a:p>
          <a:r>
            <a:rPr lang="nb-NO" noProof="0"/>
            <a:t>Drikkevann/forurensning</a:t>
          </a:r>
        </a:p>
      </dgm:t>
    </dgm:pt>
    <dgm:pt modelId="{930EB5EF-6ED9-4AB0-86ED-96D801DAD82D}" type="parTrans" cxnId="{AFC89217-EA1D-4EB4-8E40-7087506C0953}">
      <dgm:prSet/>
      <dgm:spPr/>
      <dgm:t>
        <a:bodyPr/>
        <a:lstStyle/>
        <a:p>
          <a:endParaRPr lang="en-US"/>
        </a:p>
      </dgm:t>
    </dgm:pt>
    <dgm:pt modelId="{98F47629-4861-493D-930D-2DACE366BC57}" type="sibTrans" cxnId="{AFC89217-EA1D-4EB4-8E40-7087506C0953}">
      <dgm:prSet/>
      <dgm:spPr/>
      <dgm:t>
        <a:bodyPr/>
        <a:lstStyle/>
        <a:p>
          <a:endParaRPr lang="en-US"/>
        </a:p>
      </dgm:t>
    </dgm:pt>
    <dgm:pt modelId="{FFC5C7F6-6AC5-4024-904F-CD6A27424AF6}">
      <dgm:prSet/>
      <dgm:spPr/>
      <dgm:t>
        <a:bodyPr/>
        <a:lstStyle/>
        <a:p>
          <a:r>
            <a:rPr lang="nb-NO" noProof="0"/>
            <a:t>Mineralske ressurser</a:t>
          </a:r>
        </a:p>
      </dgm:t>
    </dgm:pt>
    <dgm:pt modelId="{D69C35CD-DEE3-4DA9-8506-F460696642DE}" type="parTrans" cxnId="{B95005B8-5DCB-498F-80D0-5AB0BAFC8CE3}">
      <dgm:prSet/>
      <dgm:spPr/>
      <dgm:t>
        <a:bodyPr/>
        <a:lstStyle/>
        <a:p>
          <a:endParaRPr lang="en-US"/>
        </a:p>
      </dgm:t>
    </dgm:pt>
    <dgm:pt modelId="{A39C82D8-8559-4468-8615-592539E619E4}" type="sibTrans" cxnId="{B95005B8-5DCB-498F-80D0-5AB0BAFC8CE3}">
      <dgm:prSet/>
      <dgm:spPr/>
      <dgm:t>
        <a:bodyPr/>
        <a:lstStyle/>
        <a:p>
          <a:endParaRPr lang="en-US"/>
        </a:p>
      </dgm:t>
    </dgm:pt>
    <dgm:pt modelId="{9585DC6F-7C50-4606-B95C-A3F95CE0DECB}">
      <dgm:prSet/>
      <dgm:spPr/>
      <dgm:t>
        <a:bodyPr/>
        <a:lstStyle/>
        <a:p>
          <a:r>
            <a:rPr lang="nb-NO" noProof="0"/>
            <a:t>Fortetting/gjenbruk av arealer</a:t>
          </a:r>
        </a:p>
      </dgm:t>
    </dgm:pt>
    <dgm:pt modelId="{6A0F0C52-67CA-4B7A-94D6-8FF20740A1AB}" type="parTrans" cxnId="{285BC28B-4573-46A9-BA52-B9C682CA4EEF}">
      <dgm:prSet/>
      <dgm:spPr/>
      <dgm:t>
        <a:bodyPr/>
        <a:lstStyle/>
        <a:p>
          <a:endParaRPr lang="en-US"/>
        </a:p>
      </dgm:t>
    </dgm:pt>
    <dgm:pt modelId="{E306D8FD-403F-4F82-904C-A6ECF97AA1CA}" type="sibTrans" cxnId="{285BC28B-4573-46A9-BA52-B9C682CA4EEF}">
      <dgm:prSet/>
      <dgm:spPr/>
      <dgm:t>
        <a:bodyPr/>
        <a:lstStyle/>
        <a:p>
          <a:endParaRPr lang="en-US"/>
        </a:p>
      </dgm:t>
    </dgm:pt>
    <dgm:pt modelId="{F318BF6C-3049-42D4-87F4-F7CEBC15AA66}">
      <dgm:prSet/>
      <dgm:spPr/>
      <dgm:t>
        <a:bodyPr/>
        <a:lstStyle/>
        <a:p>
          <a:r>
            <a:rPr lang="nb-NO" noProof="0"/>
            <a:t>Trafikksikkerhet</a:t>
          </a:r>
        </a:p>
      </dgm:t>
    </dgm:pt>
    <dgm:pt modelId="{D9831C92-21E9-47A0-A908-9DBE1DFBC5C0}" type="parTrans" cxnId="{5EBBAD82-BB8E-4D85-BFA3-94801FD3BDA8}">
      <dgm:prSet/>
      <dgm:spPr/>
      <dgm:t>
        <a:bodyPr/>
        <a:lstStyle/>
        <a:p>
          <a:endParaRPr lang="en-US"/>
        </a:p>
      </dgm:t>
    </dgm:pt>
    <dgm:pt modelId="{65F128F7-5B86-4B36-82DC-83B5C2ACD2A1}" type="sibTrans" cxnId="{5EBBAD82-BB8E-4D85-BFA3-94801FD3BDA8}">
      <dgm:prSet/>
      <dgm:spPr/>
      <dgm:t>
        <a:bodyPr/>
        <a:lstStyle/>
        <a:p>
          <a:endParaRPr lang="en-US"/>
        </a:p>
      </dgm:t>
    </dgm:pt>
    <dgm:pt modelId="{6E0980F0-B24C-4B98-8609-282E21EFCD1D}">
      <dgm:prSet/>
      <dgm:spPr/>
      <dgm:t>
        <a:bodyPr/>
        <a:lstStyle/>
        <a:p>
          <a:r>
            <a:rPr lang="nb-NO" noProof="0"/>
            <a:t>Gå og sykle</a:t>
          </a:r>
        </a:p>
      </dgm:t>
    </dgm:pt>
    <dgm:pt modelId="{BE9396F7-B128-4E08-A05C-851B160B8D0D}" type="parTrans" cxnId="{CD202D2A-62E4-45FE-B7B0-3F1B41F41A74}">
      <dgm:prSet/>
      <dgm:spPr/>
      <dgm:t>
        <a:bodyPr/>
        <a:lstStyle/>
        <a:p>
          <a:endParaRPr lang="en-US"/>
        </a:p>
      </dgm:t>
    </dgm:pt>
    <dgm:pt modelId="{4393CCCF-C38F-4C57-9ACA-795B7A3229E7}" type="sibTrans" cxnId="{CD202D2A-62E4-45FE-B7B0-3F1B41F41A74}">
      <dgm:prSet/>
      <dgm:spPr/>
      <dgm:t>
        <a:bodyPr/>
        <a:lstStyle/>
        <a:p>
          <a:endParaRPr lang="en-US"/>
        </a:p>
      </dgm:t>
    </dgm:pt>
    <dgm:pt modelId="{3E78B6D0-96CF-4801-B8EE-0291FDFEF7F6}">
      <dgm:prSet/>
      <dgm:spPr/>
      <dgm:t>
        <a:bodyPr/>
        <a:lstStyle/>
        <a:p>
          <a:r>
            <a:rPr lang="nb-NO" noProof="0"/>
            <a:t>Folkehelse</a:t>
          </a:r>
        </a:p>
      </dgm:t>
    </dgm:pt>
    <dgm:pt modelId="{830A25C9-9B7A-4A8A-A14E-8574C3E8496A}" type="parTrans" cxnId="{69BB9846-7225-4D2E-AF47-679223F502DD}">
      <dgm:prSet/>
      <dgm:spPr/>
      <dgm:t>
        <a:bodyPr/>
        <a:lstStyle/>
        <a:p>
          <a:endParaRPr lang="en-US"/>
        </a:p>
      </dgm:t>
    </dgm:pt>
    <dgm:pt modelId="{DC0B49F3-9C9D-4B61-A8D0-E7B722DEB033}" type="sibTrans" cxnId="{69BB9846-7225-4D2E-AF47-679223F502DD}">
      <dgm:prSet/>
      <dgm:spPr/>
      <dgm:t>
        <a:bodyPr/>
        <a:lstStyle/>
        <a:p>
          <a:endParaRPr lang="en-US"/>
        </a:p>
      </dgm:t>
    </dgm:pt>
    <dgm:pt modelId="{3FA40E86-6641-4939-B685-64A53CB77BA0}">
      <dgm:prSet/>
      <dgm:spPr/>
      <dgm:t>
        <a:bodyPr/>
        <a:lstStyle/>
        <a:p>
          <a:r>
            <a:rPr lang="nb-NO" noProof="0"/>
            <a:t>Regionale og nasjonale føringer</a:t>
          </a:r>
        </a:p>
      </dgm:t>
    </dgm:pt>
    <dgm:pt modelId="{46418EEA-9138-4594-B449-674AD098B8A3}" type="parTrans" cxnId="{488A370D-D4EA-461B-BDE1-F528D271ED5A}">
      <dgm:prSet/>
      <dgm:spPr/>
      <dgm:t>
        <a:bodyPr/>
        <a:lstStyle/>
        <a:p>
          <a:endParaRPr lang="en-US"/>
        </a:p>
      </dgm:t>
    </dgm:pt>
    <dgm:pt modelId="{84BA720A-AE97-4B25-9A3A-69AC6A27B629}" type="sibTrans" cxnId="{488A370D-D4EA-461B-BDE1-F528D271ED5A}">
      <dgm:prSet/>
      <dgm:spPr/>
      <dgm:t>
        <a:bodyPr/>
        <a:lstStyle/>
        <a:p>
          <a:endParaRPr lang="en-US"/>
        </a:p>
      </dgm:t>
    </dgm:pt>
    <dgm:pt modelId="{CD47ECD5-E72B-4D6C-8E6A-99EB2450CA0B}">
      <dgm:prSet/>
      <dgm:spPr/>
      <dgm:t>
        <a:bodyPr/>
        <a:lstStyle/>
        <a:p>
          <a:r>
            <a:rPr lang="nb-NO" noProof="0"/>
            <a:t>Redusere transportbehovet</a:t>
          </a:r>
        </a:p>
      </dgm:t>
    </dgm:pt>
    <dgm:pt modelId="{264D9F5A-BD75-4A6B-8BCA-141DE07769E4}" type="parTrans" cxnId="{E6CF8FC0-9545-4246-99EF-9DF6C2490602}">
      <dgm:prSet/>
      <dgm:spPr/>
      <dgm:t>
        <a:bodyPr/>
        <a:lstStyle/>
        <a:p>
          <a:endParaRPr lang="en-US"/>
        </a:p>
      </dgm:t>
    </dgm:pt>
    <dgm:pt modelId="{3E7A8999-7A7B-48EE-AD9D-2CD617FB407D}" type="sibTrans" cxnId="{E6CF8FC0-9545-4246-99EF-9DF6C2490602}">
      <dgm:prSet/>
      <dgm:spPr/>
      <dgm:t>
        <a:bodyPr/>
        <a:lstStyle/>
        <a:p>
          <a:endParaRPr lang="en-US"/>
        </a:p>
      </dgm:t>
    </dgm:pt>
    <dgm:pt modelId="{7B22391D-C1F1-43A8-85D1-CDC9DE2E48AD}">
      <dgm:prSet/>
      <dgm:spPr/>
      <dgm:t>
        <a:bodyPr/>
        <a:lstStyle/>
        <a:p>
          <a:r>
            <a:rPr lang="nb-NO" noProof="0"/>
            <a:t>Klima- og miljøvennlig transport</a:t>
          </a:r>
        </a:p>
      </dgm:t>
    </dgm:pt>
    <dgm:pt modelId="{347DF686-6220-46A6-AC1F-0D73A01FFC9C}" type="parTrans" cxnId="{C4B78EB7-7E17-47C1-BB4D-5A03669A2591}">
      <dgm:prSet/>
      <dgm:spPr/>
      <dgm:t>
        <a:bodyPr/>
        <a:lstStyle/>
        <a:p>
          <a:endParaRPr lang="en-US"/>
        </a:p>
      </dgm:t>
    </dgm:pt>
    <dgm:pt modelId="{98D95362-C676-41A6-9CBB-D646173674C7}" type="sibTrans" cxnId="{C4B78EB7-7E17-47C1-BB4D-5A03669A2591}">
      <dgm:prSet/>
      <dgm:spPr/>
      <dgm:t>
        <a:bodyPr/>
        <a:lstStyle/>
        <a:p>
          <a:endParaRPr lang="en-US"/>
        </a:p>
      </dgm:t>
    </dgm:pt>
    <dgm:pt modelId="{98E10C58-3C6F-4A91-BF82-6845B311A2D1}">
      <dgm:prSet/>
      <dgm:spPr/>
      <dgm:t>
        <a:bodyPr/>
        <a:lstStyle/>
        <a:p>
          <a:r>
            <a:rPr lang="nb-NO" noProof="0"/>
            <a:t>Sentrumsnært</a:t>
          </a:r>
        </a:p>
      </dgm:t>
    </dgm:pt>
    <dgm:pt modelId="{CD00B0C4-3C6C-467D-B919-DC18335E44C1}" type="parTrans" cxnId="{AA983AFC-8C39-44D8-917E-7DCB12783B10}">
      <dgm:prSet/>
      <dgm:spPr/>
      <dgm:t>
        <a:bodyPr/>
        <a:lstStyle/>
        <a:p>
          <a:endParaRPr lang="en-US"/>
        </a:p>
      </dgm:t>
    </dgm:pt>
    <dgm:pt modelId="{025AD145-014E-46BB-B082-9D7520041C73}" type="sibTrans" cxnId="{AA983AFC-8C39-44D8-917E-7DCB12783B10}">
      <dgm:prSet/>
      <dgm:spPr/>
      <dgm:t>
        <a:bodyPr/>
        <a:lstStyle/>
        <a:p>
          <a:endParaRPr lang="en-US"/>
        </a:p>
      </dgm:t>
    </dgm:pt>
    <dgm:pt modelId="{178A240B-E5F2-4690-A433-5F62D8E4003F}">
      <dgm:prSet/>
      <dgm:spPr/>
      <dgm:t>
        <a:bodyPr/>
        <a:lstStyle/>
        <a:p>
          <a:r>
            <a:rPr lang="nb-NO" noProof="0"/>
            <a:t>Gå og sykle</a:t>
          </a:r>
        </a:p>
      </dgm:t>
    </dgm:pt>
    <dgm:pt modelId="{5CBC8F55-7DD1-4A69-89E0-5E34B045CC40}" type="parTrans" cxnId="{3EC01F3A-4D15-43EB-8FB7-FA46AC11B765}">
      <dgm:prSet/>
      <dgm:spPr/>
      <dgm:t>
        <a:bodyPr/>
        <a:lstStyle/>
        <a:p>
          <a:endParaRPr lang="en-US"/>
        </a:p>
      </dgm:t>
    </dgm:pt>
    <dgm:pt modelId="{C1F12B3F-6D6C-4C65-A3EF-024FDADD87C4}" type="sibTrans" cxnId="{3EC01F3A-4D15-43EB-8FB7-FA46AC11B765}">
      <dgm:prSet/>
      <dgm:spPr/>
      <dgm:t>
        <a:bodyPr/>
        <a:lstStyle/>
        <a:p>
          <a:endParaRPr lang="en-US"/>
        </a:p>
      </dgm:t>
    </dgm:pt>
    <dgm:pt modelId="{13B00EDA-D822-483C-A629-300D994F1721}">
      <dgm:prSet/>
      <dgm:spPr/>
      <dgm:t>
        <a:bodyPr/>
        <a:lstStyle/>
        <a:p>
          <a:r>
            <a:rPr lang="nb-NO" noProof="0"/>
            <a:t>Grønnstruktur</a:t>
          </a:r>
        </a:p>
      </dgm:t>
    </dgm:pt>
    <dgm:pt modelId="{2676DCE4-7792-4EC9-B91F-B22D82F4E1C2}" type="parTrans" cxnId="{380A9FE2-74AD-4F5B-8EA5-9DCA366BC138}">
      <dgm:prSet/>
      <dgm:spPr/>
      <dgm:t>
        <a:bodyPr/>
        <a:lstStyle/>
        <a:p>
          <a:endParaRPr lang="en-US"/>
        </a:p>
      </dgm:t>
    </dgm:pt>
    <dgm:pt modelId="{4C31131D-42FE-4A47-986D-B2D4B8884C58}" type="sibTrans" cxnId="{380A9FE2-74AD-4F5B-8EA5-9DCA366BC138}">
      <dgm:prSet/>
      <dgm:spPr/>
      <dgm:t>
        <a:bodyPr/>
        <a:lstStyle/>
        <a:p>
          <a:endParaRPr lang="en-US"/>
        </a:p>
      </dgm:t>
    </dgm:pt>
    <dgm:pt modelId="{7F202CB6-638E-4761-803D-EF226A9673AF}">
      <dgm:prSet/>
      <dgm:spPr/>
      <dgm:t>
        <a:bodyPr/>
        <a:lstStyle/>
        <a:p>
          <a:r>
            <a:rPr lang="nb-NO" noProof="0"/>
            <a:t>Overvann</a:t>
          </a:r>
        </a:p>
      </dgm:t>
    </dgm:pt>
    <dgm:pt modelId="{C86DBCC2-F080-4FAC-B81C-CF40ECAE1C9F}" type="parTrans" cxnId="{86C58D99-2CD3-4DC8-ABE5-8062BD0C0D81}">
      <dgm:prSet/>
      <dgm:spPr/>
      <dgm:t>
        <a:bodyPr/>
        <a:lstStyle/>
        <a:p>
          <a:endParaRPr lang="en-US"/>
        </a:p>
      </dgm:t>
    </dgm:pt>
    <dgm:pt modelId="{9B4AB4E2-A728-4408-8B03-BCB40A1452E3}" type="sibTrans" cxnId="{86C58D99-2CD3-4DC8-ABE5-8062BD0C0D81}">
      <dgm:prSet/>
      <dgm:spPr/>
      <dgm:t>
        <a:bodyPr/>
        <a:lstStyle/>
        <a:p>
          <a:endParaRPr lang="en-US"/>
        </a:p>
      </dgm:t>
    </dgm:pt>
    <dgm:pt modelId="{BBF1DC84-2961-46FB-B74B-16272FF7AA6F}">
      <dgm:prSet/>
      <dgm:spPr/>
      <dgm:t>
        <a:bodyPr/>
        <a:lstStyle/>
        <a:p>
          <a:r>
            <a:rPr lang="nb-NO" noProof="0"/>
            <a:t>Kulturminner</a:t>
          </a:r>
        </a:p>
      </dgm:t>
    </dgm:pt>
    <dgm:pt modelId="{4E626E21-33D6-4CFA-9D34-6901EC0B6D18}" type="parTrans" cxnId="{6AB784DF-6365-4EAA-8695-7B39442F3970}">
      <dgm:prSet/>
      <dgm:spPr/>
      <dgm:t>
        <a:bodyPr/>
        <a:lstStyle/>
        <a:p>
          <a:endParaRPr lang="en-US"/>
        </a:p>
      </dgm:t>
    </dgm:pt>
    <dgm:pt modelId="{C3EEBBC9-F19C-413E-AC9A-0E58364AD07E}" type="sibTrans" cxnId="{6AB784DF-6365-4EAA-8695-7B39442F3970}">
      <dgm:prSet/>
      <dgm:spPr/>
      <dgm:t>
        <a:bodyPr/>
        <a:lstStyle/>
        <a:p>
          <a:endParaRPr lang="en-US"/>
        </a:p>
      </dgm:t>
    </dgm:pt>
    <dgm:pt modelId="{083CA89A-474F-4BE4-830E-A985C1B550C4}">
      <dgm:prSet/>
      <dgm:spPr/>
      <dgm:t>
        <a:bodyPr/>
        <a:lstStyle/>
        <a:p>
          <a:r>
            <a:rPr lang="nb-NO" noProof="0"/>
            <a:t>Naturmangfold og jordvern</a:t>
          </a:r>
        </a:p>
      </dgm:t>
    </dgm:pt>
    <dgm:pt modelId="{4D6E47B3-00F2-4B72-83F6-8CC50A310163}" type="parTrans" cxnId="{02E23709-37D1-4E44-9542-D49512E96C64}">
      <dgm:prSet/>
      <dgm:spPr/>
      <dgm:t>
        <a:bodyPr/>
        <a:lstStyle/>
        <a:p>
          <a:endParaRPr lang="en-US"/>
        </a:p>
      </dgm:t>
    </dgm:pt>
    <dgm:pt modelId="{2A601B3C-147C-4CB3-980B-F460202383DF}" type="sibTrans" cxnId="{02E23709-37D1-4E44-9542-D49512E96C64}">
      <dgm:prSet/>
      <dgm:spPr/>
      <dgm:t>
        <a:bodyPr/>
        <a:lstStyle/>
        <a:p>
          <a:endParaRPr lang="en-US"/>
        </a:p>
      </dgm:t>
    </dgm:pt>
    <dgm:pt modelId="{CAA5D3B8-EFA7-494D-B3D1-9377231281F0}">
      <dgm:prSet/>
      <dgm:spPr/>
      <dgm:t>
        <a:bodyPr/>
        <a:lstStyle/>
        <a:p>
          <a:r>
            <a:rPr lang="nb-NO" noProof="0"/>
            <a:t>Klimatilpasning og </a:t>
          </a:r>
          <a:r>
            <a:rPr lang="nb-NO" noProof="0" err="1"/>
            <a:t>naturfarer</a:t>
          </a:r>
          <a:endParaRPr lang="nb-NO" noProof="0"/>
        </a:p>
      </dgm:t>
    </dgm:pt>
    <dgm:pt modelId="{94E75E7E-E602-4838-B049-3546E74EF2CF}" type="parTrans" cxnId="{0312CDCE-B436-42E5-A573-1E0CAE9B1586}">
      <dgm:prSet/>
      <dgm:spPr/>
      <dgm:t>
        <a:bodyPr/>
        <a:lstStyle/>
        <a:p>
          <a:endParaRPr lang="en-US"/>
        </a:p>
      </dgm:t>
    </dgm:pt>
    <dgm:pt modelId="{9B8BDA68-9326-4EE6-8BB4-609D66279E7C}" type="sibTrans" cxnId="{0312CDCE-B436-42E5-A573-1E0CAE9B1586}">
      <dgm:prSet/>
      <dgm:spPr/>
      <dgm:t>
        <a:bodyPr/>
        <a:lstStyle/>
        <a:p>
          <a:endParaRPr lang="en-US"/>
        </a:p>
      </dgm:t>
    </dgm:pt>
    <dgm:pt modelId="{049CAD75-693D-42EF-BD66-038985EA70A2}">
      <dgm:prSet/>
      <dgm:spPr/>
      <dgm:t>
        <a:bodyPr/>
        <a:lstStyle/>
        <a:p>
          <a:r>
            <a:rPr lang="nb-NO" noProof="0"/>
            <a:t>Universell utforming</a:t>
          </a:r>
        </a:p>
      </dgm:t>
    </dgm:pt>
    <dgm:pt modelId="{FF8208AA-2B98-4B49-8C9B-28787C79F0AD}" type="parTrans" cxnId="{74008611-9E3A-4A70-94A4-F3E4D0516990}">
      <dgm:prSet/>
      <dgm:spPr/>
      <dgm:t>
        <a:bodyPr/>
        <a:lstStyle/>
        <a:p>
          <a:endParaRPr lang="en-US"/>
        </a:p>
      </dgm:t>
    </dgm:pt>
    <dgm:pt modelId="{47A7A432-C76A-42A8-A5E6-64BCB8732C9D}" type="sibTrans" cxnId="{74008611-9E3A-4A70-94A4-F3E4D0516990}">
      <dgm:prSet/>
      <dgm:spPr/>
      <dgm:t>
        <a:bodyPr/>
        <a:lstStyle/>
        <a:p>
          <a:endParaRPr lang="en-US"/>
        </a:p>
      </dgm:t>
    </dgm:pt>
    <dgm:pt modelId="{D6CF84B5-2852-467C-A3A4-9B036AC66D41}">
      <dgm:prSet/>
      <dgm:spPr/>
      <dgm:t>
        <a:bodyPr/>
        <a:lstStyle/>
        <a:p>
          <a:r>
            <a:rPr lang="nb-NO" noProof="0"/>
            <a:t>Spredt boligbebyggelse</a:t>
          </a:r>
        </a:p>
      </dgm:t>
    </dgm:pt>
    <dgm:pt modelId="{04E71B7B-B8A4-4966-BFEB-A2A75D21A37D}" type="parTrans" cxnId="{00D2E97C-49D2-4B0D-9956-7B0D0199D674}">
      <dgm:prSet/>
      <dgm:spPr/>
      <dgm:t>
        <a:bodyPr/>
        <a:lstStyle/>
        <a:p>
          <a:endParaRPr lang="en-US"/>
        </a:p>
      </dgm:t>
    </dgm:pt>
    <dgm:pt modelId="{77A33FBF-E119-4253-88B9-97A3CA6F15DE}" type="sibTrans" cxnId="{00D2E97C-49D2-4B0D-9956-7B0D0199D674}">
      <dgm:prSet/>
      <dgm:spPr/>
      <dgm:t>
        <a:bodyPr/>
        <a:lstStyle/>
        <a:p>
          <a:endParaRPr lang="en-US"/>
        </a:p>
      </dgm:t>
    </dgm:pt>
    <dgm:pt modelId="{A3EA395D-6F72-40E6-856B-4E1EFBF7F877}">
      <dgm:prSet/>
      <dgm:spPr/>
      <dgm:t>
        <a:bodyPr/>
        <a:lstStyle/>
        <a:p>
          <a:pPr>
            <a:buNone/>
          </a:pPr>
          <a:endParaRPr lang="nb-NO" noProof="0"/>
        </a:p>
      </dgm:t>
    </dgm:pt>
    <dgm:pt modelId="{D7B57890-83D7-4EB8-8018-8213A149A2D5}" type="parTrans" cxnId="{061D6C1A-D81C-4292-BB0E-48928796FA40}">
      <dgm:prSet/>
      <dgm:spPr/>
    </dgm:pt>
    <dgm:pt modelId="{2011FD4F-2864-49DD-9F58-E08E7C349C0E}" type="sibTrans" cxnId="{061D6C1A-D81C-4292-BB0E-48928796FA40}">
      <dgm:prSet/>
      <dgm:spPr/>
    </dgm:pt>
    <dgm:pt modelId="{E7538933-D348-4D0B-BA22-7E965E80C286}" type="pres">
      <dgm:prSet presAssocID="{ABCDA933-845E-4B12-A4E2-F83A13CFC6EC}" presName="Name0" presStyleCnt="0">
        <dgm:presLayoutVars>
          <dgm:dir/>
          <dgm:animLvl val="lvl"/>
          <dgm:resizeHandles val="exact"/>
        </dgm:presLayoutVars>
      </dgm:prSet>
      <dgm:spPr/>
    </dgm:pt>
    <dgm:pt modelId="{4E432EEB-B60B-4A0E-85D7-E3D6019D0EA5}" type="pres">
      <dgm:prSet presAssocID="{58D00B9D-7ABD-43B1-97E8-2F3B31AA0D3D}" presName="composite" presStyleCnt="0"/>
      <dgm:spPr/>
    </dgm:pt>
    <dgm:pt modelId="{5ABDA7E5-6833-4BC8-ADBB-3A7F6B6E36D9}" type="pres">
      <dgm:prSet presAssocID="{58D00B9D-7ABD-43B1-97E8-2F3B31AA0D3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12099AC-9154-493F-8E5F-281F0E37D5A7}" type="pres">
      <dgm:prSet presAssocID="{58D00B9D-7ABD-43B1-97E8-2F3B31AA0D3D}" presName="desTx" presStyleLbl="alignAccFollowNode1" presStyleIdx="0" presStyleCnt="3">
        <dgm:presLayoutVars>
          <dgm:bulletEnabled val="1"/>
        </dgm:presLayoutVars>
      </dgm:prSet>
      <dgm:spPr/>
    </dgm:pt>
    <dgm:pt modelId="{EAB5078F-A691-446E-9BF2-12A2FB1F429C}" type="pres">
      <dgm:prSet presAssocID="{0362A6DB-1194-4678-8FF7-A6A714EAF022}" presName="space" presStyleCnt="0"/>
      <dgm:spPr/>
    </dgm:pt>
    <dgm:pt modelId="{8A6D5EDA-EDFD-47ED-AF73-F8EA45DFF97D}" type="pres">
      <dgm:prSet presAssocID="{782824C8-F01C-4673-896D-C99EAE9B7FAE}" presName="composite" presStyleCnt="0"/>
      <dgm:spPr/>
    </dgm:pt>
    <dgm:pt modelId="{E7AB0E3B-B9F0-4790-8F84-D5F2B4656BE8}" type="pres">
      <dgm:prSet presAssocID="{782824C8-F01C-4673-896D-C99EAE9B7FA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B952D73-71FB-4985-B282-2F5DF48A4F8D}" type="pres">
      <dgm:prSet presAssocID="{782824C8-F01C-4673-896D-C99EAE9B7FAE}" presName="desTx" presStyleLbl="alignAccFollowNode1" presStyleIdx="1" presStyleCnt="3">
        <dgm:presLayoutVars>
          <dgm:bulletEnabled val="1"/>
        </dgm:presLayoutVars>
      </dgm:prSet>
      <dgm:spPr/>
    </dgm:pt>
    <dgm:pt modelId="{D126B370-6223-4C87-B00D-BC0F08A66F52}" type="pres">
      <dgm:prSet presAssocID="{4B34178E-1EAE-4CF4-BEF9-A17CCFAB0CBB}" presName="space" presStyleCnt="0"/>
      <dgm:spPr/>
    </dgm:pt>
    <dgm:pt modelId="{18BDB739-0EA7-4257-9059-DA12C35C0F6A}" type="pres">
      <dgm:prSet presAssocID="{3FA40E86-6641-4939-B685-64A53CB77BA0}" presName="composite" presStyleCnt="0"/>
      <dgm:spPr/>
    </dgm:pt>
    <dgm:pt modelId="{9541BB3E-9B5B-4EDA-B2CF-64B6F3EB7306}" type="pres">
      <dgm:prSet presAssocID="{3FA40E86-6641-4939-B685-64A53CB77BA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A251D90-E6A7-49BD-A900-6F805F42903C}" type="pres">
      <dgm:prSet presAssocID="{3FA40E86-6641-4939-B685-64A53CB77BA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2E23709-37D1-4E44-9542-D49512E96C64}" srcId="{3FA40E86-6641-4939-B685-64A53CB77BA0}" destId="{083CA89A-474F-4BE4-830E-A985C1B550C4}" srcOrd="7" destOrd="0" parTransId="{4D6E47B3-00F2-4B72-83F6-8CC50A310163}" sibTransId="{2A601B3C-147C-4CB3-980B-F460202383DF}"/>
    <dgm:cxn modelId="{488A370D-D4EA-461B-BDE1-F528D271ED5A}" srcId="{ABCDA933-845E-4B12-A4E2-F83A13CFC6EC}" destId="{3FA40E86-6641-4939-B685-64A53CB77BA0}" srcOrd="2" destOrd="0" parTransId="{46418EEA-9138-4594-B449-674AD098B8A3}" sibTransId="{84BA720A-AE97-4B25-9A3A-69AC6A27B629}"/>
    <dgm:cxn modelId="{74008611-9E3A-4A70-94A4-F3E4D0516990}" srcId="{3FA40E86-6641-4939-B685-64A53CB77BA0}" destId="{049CAD75-693D-42EF-BD66-038985EA70A2}" srcOrd="9" destOrd="0" parTransId="{FF8208AA-2B98-4B49-8C9B-28787C79F0AD}" sibTransId="{47A7A432-C76A-42A8-A5E6-64BCB8732C9D}"/>
    <dgm:cxn modelId="{5C827B14-3E7A-4799-9B49-B62513323DC7}" type="presOf" srcId="{CD47ECD5-E72B-4D6C-8E6A-99EB2450CA0B}" destId="{1A251D90-E6A7-49BD-A900-6F805F42903C}" srcOrd="0" destOrd="0" presId="urn:microsoft.com/office/officeart/2005/8/layout/hList1"/>
    <dgm:cxn modelId="{AFC89217-EA1D-4EB4-8E40-7087506C0953}" srcId="{782824C8-F01C-4673-896D-C99EAE9B7FAE}" destId="{5F0B2A8B-213E-4749-B326-023DBE434A6C}" srcOrd="1" destOrd="0" parTransId="{930EB5EF-6ED9-4AB0-86ED-96D801DAD82D}" sibTransId="{98F47629-4861-493D-930D-2DACE366BC57}"/>
    <dgm:cxn modelId="{061D6C1A-D81C-4292-BB0E-48928796FA40}" srcId="{58D00B9D-7ABD-43B1-97E8-2F3B31AA0D3D}" destId="{A3EA395D-6F72-40E6-856B-4E1EFBF7F877}" srcOrd="1" destOrd="0" parTransId="{D7B57890-83D7-4EB8-8018-8213A149A2D5}" sibTransId="{2011FD4F-2864-49DD-9F58-E08E7C349C0E}"/>
    <dgm:cxn modelId="{E776331E-7029-4322-9F45-7D3D4219C946}" type="presOf" srcId="{FFC5C7F6-6AC5-4024-904F-CD6A27424AF6}" destId="{4B952D73-71FB-4985-B282-2F5DF48A4F8D}" srcOrd="0" destOrd="2" presId="urn:microsoft.com/office/officeart/2005/8/layout/hList1"/>
    <dgm:cxn modelId="{7B390A22-BAB3-4C1E-B7EE-60FFB398A38A}" type="presOf" srcId="{178A240B-E5F2-4690-A433-5F62D8E4003F}" destId="{1A251D90-E6A7-49BD-A900-6F805F42903C}" srcOrd="0" destOrd="3" presId="urn:microsoft.com/office/officeart/2005/8/layout/hList1"/>
    <dgm:cxn modelId="{0F6A1624-B9E1-4A85-9D6F-E20A55EE557C}" type="presOf" srcId="{3E78B6D0-96CF-4801-B8EE-0291FDFEF7F6}" destId="{4B952D73-71FB-4985-B282-2F5DF48A4F8D}" srcOrd="0" destOrd="6" presId="urn:microsoft.com/office/officeart/2005/8/layout/hList1"/>
    <dgm:cxn modelId="{90981525-899B-4B3A-B44A-6D5D98E6EFD9}" type="presOf" srcId="{BBF1DC84-2961-46FB-B74B-16272FF7AA6F}" destId="{1A251D90-E6A7-49BD-A900-6F805F42903C}" srcOrd="0" destOrd="6" presId="urn:microsoft.com/office/officeart/2005/8/layout/hList1"/>
    <dgm:cxn modelId="{067F3827-1A3E-4DE8-9CA0-26B6A9CC1565}" type="presOf" srcId="{D6CF84B5-2852-467C-A3A4-9B036AC66D41}" destId="{1A251D90-E6A7-49BD-A900-6F805F42903C}" srcOrd="0" destOrd="10" presId="urn:microsoft.com/office/officeart/2005/8/layout/hList1"/>
    <dgm:cxn modelId="{32B59D27-AB06-4E22-BE49-48F8BB6A0024}" type="presOf" srcId="{B78AAED5-4D87-474C-8806-665F50FCEB6E}" destId="{4B952D73-71FB-4985-B282-2F5DF48A4F8D}" srcOrd="0" destOrd="0" presId="urn:microsoft.com/office/officeart/2005/8/layout/hList1"/>
    <dgm:cxn modelId="{CD202D2A-62E4-45FE-B7B0-3F1B41F41A74}" srcId="{782824C8-F01C-4673-896D-C99EAE9B7FAE}" destId="{6E0980F0-B24C-4B98-8609-282E21EFCD1D}" srcOrd="5" destOrd="0" parTransId="{BE9396F7-B128-4E08-A05C-851B160B8D0D}" sibTransId="{4393CCCF-C38F-4C57-9ACA-795B7A3229E7}"/>
    <dgm:cxn modelId="{D27E252C-F6CA-44B3-80F7-A997D3CE688D}" srcId="{782824C8-F01C-4673-896D-C99EAE9B7FAE}" destId="{B78AAED5-4D87-474C-8806-665F50FCEB6E}" srcOrd="0" destOrd="0" parTransId="{01AC36EA-BF39-4ED6-89B1-0DE8DFAA2673}" sibTransId="{0BCB0572-40D9-44CC-832B-6AF992A10895}"/>
    <dgm:cxn modelId="{10179E2F-679D-4B80-A79E-20596F3021C5}" srcId="{7760B763-9E24-4074-AB92-1FF568E5E3F4}" destId="{1D2736FA-858E-4572-B6E7-2C58C0AD037E}" srcOrd="1" destOrd="0" parTransId="{FEB68662-B375-4A6D-8B27-60FA322471BF}" sibTransId="{7FE3A631-2843-4864-A0F9-F80F2B8FD134}"/>
    <dgm:cxn modelId="{C3172835-32B8-48B3-8C5C-0BF64C01F138}" type="presOf" srcId="{F318BF6C-3049-42D4-87F4-F7CEBC15AA66}" destId="{4B952D73-71FB-4985-B282-2F5DF48A4F8D}" srcOrd="0" destOrd="4" presId="urn:microsoft.com/office/officeart/2005/8/layout/hList1"/>
    <dgm:cxn modelId="{83FCF439-7BFB-43EC-A97D-A7D0DB786FD6}" type="presOf" srcId="{3FA40E86-6641-4939-B685-64A53CB77BA0}" destId="{9541BB3E-9B5B-4EDA-B2CF-64B6F3EB7306}" srcOrd="0" destOrd="0" presId="urn:microsoft.com/office/officeart/2005/8/layout/hList1"/>
    <dgm:cxn modelId="{3EC01F3A-4D15-43EB-8FB7-FA46AC11B765}" srcId="{3FA40E86-6641-4939-B685-64A53CB77BA0}" destId="{178A240B-E5F2-4690-A433-5F62D8E4003F}" srcOrd="3" destOrd="0" parTransId="{5CBC8F55-7DD1-4A69-89E0-5E34B045CC40}" sibTransId="{C1F12B3F-6D6C-4C65-A3EF-024FDADD87C4}"/>
    <dgm:cxn modelId="{8B019841-FF44-4F2A-92F8-10ACF00C794E}" srcId="{ABCDA933-845E-4B12-A4E2-F83A13CFC6EC}" destId="{782824C8-F01C-4673-896D-C99EAE9B7FAE}" srcOrd="1" destOrd="0" parTransId="{2FE0B413-2FAC-4581-AB67-0FA5712B7320}" sibTransId="{4B34178E-1EAE-4CF4-BEF9-A17CCFAB0CBB}"/>
    <dgm:cxn modelId="{D85CB044-AB6E-4D33-8BF0-8434C8F9FA23}" srcId="{7760B763-9E24-4074-AB92-1FF568E5E3F4}" destId="{CAF84764-F102-41C6-A916-BF0F8651FB54}" srcOrd="0" destOrd="0" parTransId="{7F21DB99-07C7-4E78-BD05-EF192E8EDF97}" sibTransId="{E634DE84-FC9D-49D2-B67E-EC46169DF643}"/>
    <dgm:cxn modelId="{69BB9846-7225-4D2E-AF47-679223F502DD}" srcId="{782824C8-F01C-4673-896D-C99EAE9B7FAE}" destId="{3E78B6D0-96CF-4801-B8EE-0291FDFEF7F6}" srcOrd="6" destOrd="0" parTransId="{830A25C9-9B7A-4A8A-A14E-8574C3E8496A}" sibTransId="{DC0B49F3-9C9D-4B61-A8D0-E7B722DEB033}"/>
    <dgm:cxn modelId="{91B50548-CCB2-47F4-BC22-F4FF2CF9FB97}" srcId="{ABCDA933-845E-4B12-A4E2-F83A13CFC6EC}" destId="{58D00B9D-7ABD-43B1-97E8-2F3B31AA0D3D}" srcOrd="0" destOrd="0" parTransId="{4FDD34AD-3AC5-45EB-9A84-A33C55972F5E}" sibTransId="{0362A6DB-1194-4678-8FF7-A6A714EAF022}"/>
    <dgm:cxn modelId="{D785AE48-62D6-4C8F-BE6C-0B1EC7F0CE63}" type="presOf" srcId="{9585DC6F-7C50-4606-B95C-A3F95CE0DECB}" destId="{4B952D73-71FB-4985-B282-2F5DF48A4F8D}" srcOrd="0" destOrd="3" presId="urn:microsoft.com/office/officeart/2005/8/layout/hList1"/>
    <dgm:cxn modelId="{3102AC6E-4312-48DC-980D-CB10B449F6B3}" type="presOf" srcId="{13B00EDA-D822-483C-A629-300D994F1721}" destId="{1A251D90-E6A7-49BD-A900-6F805F42903C}" srcOrd="0" destOrd="4" presId="urn:microsoft.com/office/officeart/2005/8/layout/hList1"/>
    <dgm:cxn modelId="{00D2E97C-49D2-4B0D-9956-7B0D0199D674}" srcId="{3FA40E86-6641-4939-B685-64A53CB77BA0}" destId="{D6CF84B5-2852-467C-A3A4-9B036AC66D41}" srcOrd="10" destOrd="0" parTransId="{04E71B7B-B8A4-4966-BFEB-A2A75D21A37D}" sibTransId="{77A33FBF-E119-4253-88B9-97A3CA6F15DE}"/>
    <dgm:cxn modelId="{71092480-E0A3-4FF5-A9DD-1EBC446710CF}" type="presOf" srcId="{ABCDA933-845E-4B12-A4E2-F83A13CFC6EC}" destId="{E7538933-D348-4D0B-BA22-7E965E80C286}" srcOrd="0" destOrd="0" presId="urn:microsoft.com/office/officeart/2005/8/layout/hList1"/>
    <dgm:cxn modelId="{5EBBAD82-BB8E-4D85-BFA3-94801FD3BDA8}" srcId="{782824C8-F01C-4673-896D-C99EAE9B7FAE}" destId="{F318BF6C-3049-42D4-87F4-F7CEBC15AA66}" srcOrd="4" destOrd="0" parTransId="{D9831C92-21E9-47A0-A908-9DBE1DFBC5C0}" sibTransId="{65F128F7-5B86-4B36-82DC-83B5C2ACD2A1}"/>
    <dgm:cxn modelId="{285BC28B-4573-46A9-BA52-B9C682CA4EEF}" srcId="{782824C8-F01C-4673-896D-C99EAE9B7FAE}" destId="{9585DC6F-7C50-4606-B95C-A3F95CE0DECB}" srcOrd="3" destOrd="0" parTransId="{6A0F0C52-67CA-4B7A-94D6-8FF20740A1AB}" sibTransId="{E306D8FD-403F-4F82-904C-A6ECF97AA1CA}"/>
    <dgm:cxn modelId="{E240698D-32C7-4C28-985F-42EC050076F9}" type="presOf" srcId="{CAF84764-F102-41C6-A916-BF0F8651FB54}" destId="{312099AC-9154-493F-8E5F-281F0E37D5A7}" srcOrd="0" destOrd="3" presId="urn:microsoft.com/office/officeart/2005/8/layout/hList1"/>
    <dgm:cxn modelId="{53924B99-C211-4024-A3FF-83011A06406A}" type="presOf" srcId="{083CA89A-474F-4BE4-830E-A985C1B550C4}" destId="{1A251D90-E6A7-49BD-A900-6F805F42903C}" srcOrd="0" destOrd="7" presId="urn:microsoft.com/office/officeart/2005/8/layout/hList1"/>
    <dgm:cxn modelId="{86C58D99-2CD3-4DC8-ABE5-8062BD0C0D81}" srcId="{3FA40E86-6641-4939-B685-64A53CB77BA0}" destId="{7F202CB6-638E-4761-803D-EF226A9673AF}" srcOrd="5" destOrd="0" parTransId="{C86DBCC2-F080-4FAC-B81C-CF40ECAE1C9F}" sibTransId="{9B4AB4E2-A728-4408-8B03-BCB40A1452E3}"/>
    <dgm:cxn modelId="{7D2546A0-7B1E-4EE4-9685-872EE9886C66}" type="presOf" srcId="{1D2736FA-858E-4572-B6E7-2C58C0AD037E}" destId="{312099AC-9154-493F-8E5F-281F0E37D5A7}" srcOrd="0" destOrd="4" presId="urn:microsoft.com/office/officeart/2005/8/layout/hList1"/>
    <dgm:cxn modelId="{3A248CA3-8A34-4FAC-80DD-5DD137569B5D}" type="presOf" srcId="{98E10C58-3C6F-4A91-BF82-6845B311A2D1}" destId="{1A251D90-E6A7-49BD-A900-6F805F42903C}" srcOrd="0" destOrd="2" presId="urn:microsoft.com/office/officeart/2005/8/layout/hList1"/>
    <dgm:cxn modelId="{809C8BA7-F272-41D4-999E-4197283561B0}" type="presOf" srcId="{A3EA395D-6F72-40E6-856B-4E1EFBF7F877}" destId="{312099AC-9154-493F-8E5F-281F0E37D5A7}" srcOrd="0" destOrd="1" presId="urn:microsoft.com/office/officeart/2005/8/layout/hList1"/>
    <dgm:cxn modelId="{B61957B4-391D-4123-963C-4AC26DB6DF03}" type="presOf" srcId="{5F0B2A8B-213E-4749-B326-023DBE434A6C}" destId="{4B952D73-71FB-4985-B282-2F5DF48A4F8D}" srcOrd="0" destOrd="1" presId="urn:microsoft.com/office/officeart/2005/8/layout/hList1"/>
    <dgm:cxn modelId="{9AA9BAB5-6F4C-440D-9F18-F0F05CB6C6CF}" srcId="{58D00B9D-7ABD-43B1-97E8-2F3B31AA0D3D}" destId="{42C17302-0925-4AB4-9DAD-9E234D758D57}" srcOrd="0" destOrd="0" parTransId="{9D9F9914-B476-4855-9715-83FAE4FAA425}" sibTransId="{A952A05E-B336-4C6F-84E5-2D9AE5B645FE}"/>
    <dgm:cxn modelId="{C4B78EB7-7E17-47C1-BB4D-5A03669A2591}" srcId="{3FA40E86-6641-4939-B685-64A53CB77BA0}" destId="{7B22391D-C1F1-43A8-85D1-CDC9DE2E48AD}" srcOrd="1" destOrd="0" parTransId="{347DF686-6220-46A6-AC1F-0D73A01FFC9C}" sibTransId="{98D95362-C676-41A6-9CBB-D646173674C7}"/>
    <dgm:cxn modelId="{B95005B8-5DCB-498F-80D0-5AB0BAFC8CE3}" srcId="{782824C8-F01C-4673-896D-C99EAE9B7FAE}" destId="{FFC5C7F6-6AC5-4024-904F-CD6A27424AF6}" srcOrd="2" destOrd="0" parTransId="{D69C35CD-DEE3-4DA9-8506-F460696642DE}" sibTransId="{A39C82D8-8559-4468-8615-592539E619E4}"/>
    <dgm:cxn modelId="{9062B5B8-8B92-462F-B0EC-013B5BE17D0F}" type="presOf" srcId="{6E0980F0-B24C-4B98-8609-282E21EFCD1D}" destId="{4B952D73-71FB-4985-B282-2F5DF48A4F8D}" srcOrd="0" destOrd="5" presId="urn:microsoft.com/office/officeart/2005/8/layout/hList1"/>
    <dgm:cxn modelId="{E6CF8FC0-9545-4246-99EF-9DF6C2490602}" srcId="{3FA40E86-6641-4939-B685-64A53CB77BA0}" destId="{CD47ECD5-E72B-4D6C-8E6A-99EB2450CA0B}" srcOrd="0" destOrd="0" parTransId="{264D9F5A-BD75-4A6B-8BCA-141DE07769E4}" sibTransId="{3E7A8999-7A7B-48EE-AD9D-2CD617FB407D}"/>
    <dgm:cxn modelId="{73D9C0C0-8513-4C1D-A53B-457E96CD8CAF}" type="presOf" srcId="{7B22391D-C1F1-43A8-85D1-CDC9DE2E48AD}" destId="{1A251D90-E6A7-49BD-A900-6F805F42903C}" srcOrd="0" destOrd="1" presId="urn:microsoft.com/office/officeart/2005/8/layout/hList1"/>
    <dgm:cxn modelId="{603D86C7-5599-4DC6-91B2-134E6A8B4303}" type="presOf" srcId="{CAA5D3B8-EFA7-494D-B3D1-9377231281F0}" destId="{1A251D90-E6A7-49BD-A900-6F805F42903C}" srcOrd="0" destOrd="8" presId="urn:microsoft.com/office/officeart/2005/8/layout/hList1"/>
    <dgm:cxn modelId="{0312CDCE-B436-42E5-A573-1E0CAE9B1586}" srcId="{3FA40E86-6641-4939-B685-64A53CB77BA0}" destId="{CAA5D3B8-EFA7-494D-B3D1-9377231281F0}" srcOrd="8" destOrd="0" parTransId="{94E75E7E-E602-4838-B049-3546E74EF2CF}" sibTransId="{9B8BDA68-9326-4EE6-8BB4-609D66279E7C}"/>
    <dgm:cxn modelId="{B9DBC4D6-D08D-4ACD-B1F6-3003C23D51A4}" type="presOf" srcId="{049CAD75-693D-42EF-BD66-038985EA70A2}" destId="{1A251D90-E6A7-49BD-A900-6F805F42903C}" srcOrd="0" destOrd="9" presId="urn:microsoft.com/office/officeart/2005/8/layout/hList1"/>
    <dgm:cxn modelId="{6AB784DF-6365-4EAA-8695-7B39442F3970}" srcId="{3FA40E86-6641-4939-B685-64A53CB77BA0}" destId="{BBF1DC84-2961-46FB-B74B-16272FF7AA6F}" srcOrd="6" destOrd="0" parTransId="{4E626E21-33D6-4CFA-9D34-6901EC0B6D18}" sibTransId="{C3EEBBC9-F19C-413E-AC9A-0E58364AD07E}"/>
    <dgm:cxn modelId="{05D79AE0-A354-4D7D-ABAA-865573DA552F}" type="presOf" srcId="{7F202CB6-638E-4761-803D-EF226A9673AF}" destId="{1A251D90-E6A7-49BD-A900-6F805F42903C}" srcOrd="0" destOrd="5" presId="urn:microsoft.com/office/officeart/2005/8/layout/hList1"/>
    <dgm:cxn modelId="{380A9FE2-74AD-4F5B-8EA5-9DCA366BC138}" srcId="{3FA40E86-6641-4939-B685-64A53CB77BA0}" destId="{13B00EDA-D822-483C-A629-300D994F1721}" srcOrd="4" destOrd="0" parTransId="{2676DCE4-7792-4EC9-B91F-B22D82F4E1C2}" sibTransId="{4C31131D-42FE-4A47-986D-B2D4B8884C58}"/>
    <dgm:cxn modelId="{8225BBE4-B2FD-44E6-8B4A-619FF5D23F99}" type="presOf" srcId="{58D00B9D-7ABD-43B1-97E8-2F3B31AA0D3D}" destId="{5ABDA7E5-6833-4BC8-ADBB-3A7F6B6E36D9}" srcOrd="0" destOrd="0" presId="urn:microsoft.com/office/officeart/2005/8/layout/hList1"/>
    <dgm:cxn modelId="{F3DD49E6-86C2-4DD8-A5DA-943C04789D4D}" type="presOf" srcId="{42C17302-0925-4AB4-9DAD-9E234D758D57}" destId="{312099AC-9154-493F-8E5F-281F0E37D5A7}" srcOrd="0" destOrd="0" presId="urn:microsoft.com/office/officeart/2005/8/layout/hList1"/>
    <dgm:cxn modelId="{A237E1EE-4EF4-4F6A-BD15-50E22E1F8016}" type="presOf" srcId="{782824C8-F01C-4673-896D-C99EAE9B7FAE}" destId="{E7AB0E3B-B9F0-4790-8F84-D5F2B4656BE8}" srcOrd="0" destOrd="0" presId="urn:microsoft.com/office/officeart/2005/8/layout/hList1"/>
    <dgm:cxn modelId="{EEBB35F4-586C-4ACC-80A2-085F35210510}" type="presOf" srcId="{7760B763-9E24-4074-AB92-1FF568E5E3F4}" destId="{312099AC-9154-493F-8E5F-281F0E37D5A7}" srcOrd="0" destOrd="2" presId="urn:microsoft.com/office/officeart/2005/8/layout/hList1"/>
    <dgm:cxn modelId="{CAC296F7-1A6D-4D1E-A72C-8D7C5BFB460B}" srcId="{58D00B9D-7ABD-43B1-97E8-2F3B31AA0D3D}" destId="{7760B763-9E24-4074-AB92-1FF568E5E3F4}" srcOrd="2" destOrd="0" parTransId="{D04C71E1-6994-4313-B097-C522712A778F}" sibTransId="{2C5D9374-3750-4487-9EEB-1DAF5DEF9FB0}"/>
    <dgm:cxn modelId="{AA983AFC-8C39-44D8-917E-7DCB12783B10}" srcId="{3FA40E86-6641-4939-B685-64A53CB77BA0}" destId="{98E10C58-3C6F-4A91-BF82-6845B311A2D1}" srcOrd="2" destOrd="0" parTransId="{CD00B0C4-3C6C-467D-B919-DC18335E44C1}" sibTransId="{025AD145-014E-46BB-B082-9D7520041C73}"/>
    <dgm:cxn modelId="{F3262F31-1AE7-420D-9C06-85CCF56871AD}" type="presParOf" srcId="{E7538933-D348-4D0B-BA22-7E965E80C286}" destId="{4E432EEB-B60B-4A0E-85D7-E3D6019D0EA5}" srcOrd="0" destOrd="0" presId="urn:microsoft.com/office/officeart/2005/8/layout/hList1"/>
    <dgm:cxn modelId="{0065D274-5A89-4F39-8D50-7B2A5B86ACCA}" type="presParOf" srcId="{4E432EEB-B60B-4A0E-85D7-E3D6019D0EA5}" destId="{5ABDA7E5-6833-4BC8-ADBB-3A7F6B6E36D9}" srcOrd="0" destOrd="0" presId="urn:microsoft.com/office/officeart/2005/8/layout/hList1"/>
    <dgm:cxn modelId="{45357B79-0417-4FD5-A77A-D9BCD724B62B}" type="presParOf" srcId="{4E432EEB-B60B-4A0E-85D7-E3D6019D0EA5}" destId="{312099AC-9154-493F-8E5F-281F0E37D5A7}" srcOrd="1" destOrd="0" presId="urn:microsoft.com/office/officeart/2005/8/layout/hList1"/>
    <dgm:cxn modelId="{F84E5254-22AD-427C-9547-F2AB05F9900B}" type="presParOf" srcId="{E7538933-D348-4D0B-BA22-7E965E80C286}" destId="{EAB5078F-A691-446E-9BF2-12A2FB1F429C}" srcOrd="1" destOrd="0" presId="urn:microsoft.com/office/officeart/2005/8/layout/hList1"/>
    <dgm:cxn modelId="{6AE8CA41-B780-437D-BFA7-EF582E637ACA}" type="presParOf" srcId="{E7538933-D348-4D0B-BA22-7E965E80C286}" destId="{8A6D5EDA-EDFD-47ED-AF73-F8EA45DFF97D}" srcOrd="2" destOrd="0" presId="urn:microsoft.com/office/officeart/2005/8/layout/hList1"/>
    <dgm:cxn modelId="{9925102B-3611-43F6-A2EB-51FADDA791B6}" type="presParOf" srcId="{8A6D5EDA-EDFD-47ED-AF73-F8EA45DFF97D}" destId="{E7AB0E3B-B9F0-4790-8F84-D5F2B4656BE8}" srcOrd="0" destOrd="0" presId="urn:microsoft.com/office/officeart/2005/8/layout/hList1"/>
    <dgm:cxn modelId="{2D81F39B-173E-4837-93F0-63B6D2E4E101}" type="presParOf" srcId="{8A6D5EDA-EDFD-47ED-AF73-F8EA45DFF97D}" destId="{4B952D73-71FB-4985-B282-2F5DF48A4F8D}" srcOrd="1" destOrd="0" presId="urn:microsoft.com/office/officeart/2005/8/layout/hList1"/>
    <dgm:cxn modelId="{6CB83F4D-FE13-4CB4-8C73-C9BA5115AB28}" type="presParOf" srcId="{E7538933-D348-4D0B-BA22-7E965E80C286}" destId="{D126B370-6223-4C87-B00D-BC0F08A66F52}" srcOrd="3" destOrd="0" presId="urn:microsoft.com/office/officeart/2005/8/layout/hList1"/>
    <dgm:cxn modelId="{97F72C90-81F4-439F-B365-B8D7E5846BF9}" type="presParOf" srcId="{E7538933-D348-4D0B-BA22-7E965E80C286}" destId="{18BDB739-0EA7-4257-9059-DA12C35C0F6A}" srcOrd="4" destOrd="0" presId="urn:microsoft.com/office/officeart/2005/8/layout/hList1"/>
    <dgm:cxn modelId="{D18D8445-8599-4171-92B3-3DBB32BA53BA}" type="presParOf" srcId="{18BDB739-0EA7-4257-9059-DA12C35C0F6A}" destId="{9541BB3E-9B5B-4EDA-B2CF-64B6F3EB7306}" srcOrd="0" destOrd="0" presId="urn:microsoft.com/office/officeart/2005/8/layout/hList1"/>
    <dgm:cxn modelId="{AAB8F79B-66C5-4DD4-B779-FFE7F8111846}" type="presParOf" srcId="{18BDB739-0EA7-4257-9059-DA12C35C0F6A}" destId="{1A251D90-E6A7-49BD-A900-6F805F4290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Boliger totalt:				940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en-US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en-US"/>
        </a:p>
      </dgm:t>
    </dgm:pt>
    <dgm:pt modelId="{B62C217F-4982-4267-8FBA-8E36A2C5DD17}">
      <dgm:prSet/>
      <dgm:spPr/>
      <dgm:t>
        <a:bodyPr/>
        <a:lstStyle/>
        <a:p>
          <a:r>
            <a:rPr lang="nb-NO" noProof="0"/>
            <a:t>Eneboliger			532</a:t>
          </a:r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en-US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en-US"/>
        </a:p>
      </dgm:t>
    </dgm:pt>
    <dgm:pt modelId="{FFF84946-F378-4889-95AA-57D07D9DD16E}">
      <dgm:prSet/>
      <dgm:spPr/>
      <dgm:t>
        <a:bodyPr/>
        <a:lstStyle/>
        <a:p>
          <a:r>
            <a:rPr lang="nb-NO" noProof="0"/>
            <a:t>Våningshus			373</a:t>
          </a:r>
        </a:p>
      </dgm:t>
    </dgm:pt>
    <dgm:pt modelId="{E2F7FA2D-F5F4-40EE-BC04-E14315F77237}" type="parTrans" cxnId="{B6801DB7-98C0-4EE6-8298-B98E5F3F4535}">
      <dgm:prSet/>
      <dgm:spPr/>
      <dgm:t>
        <a:bodyPr/>
        <a:lstStyle/>
        <a:p>
          <a:endParaRPr lang="en-US"/>
        </a:p>
      </dgm:t>
    </dgm:pt>
    <dgm:pt modelId="{5A6D995F-DB04-470B-842E-C66293D137ED}" type="sibTrans" cxnId="{B6801DB7-98C0-4EE6-8298-B98E5F3F4535}">
      <dgm:prSet/>
      <dgm:spPr/>
      <dgm:t>
        <a:bodyPr/>
        <a:lstStyle/>
        <a:p>
          <a:endParaRPr lang="en-US"/>
        </a:p>
      </dgm:t>
    </dgm:pt>
    <dgm:pt modelId="{6A35B205-8DB0-4318-91FF-E4D26E9A5FC7}">
      <dgm:prSet/>
      <dgm:spPr/>
      <dgm:t>
        <a:bodyPr/>
        <a:lstStyle/>
        <a:p>
          <a:r>
            <a:rPr lang="nb-NO" noProof="0"/>
            <a:t>Tomannsboliger		18</a:t>
          </a:r>
        </a:p>
      </dgm:t>
    </dgm:pt>
    <dgm:pt modelId="{515E2FE0-B88F-4B9F-844F-DD6132CE21BE}" type="parTrans" cxnId="{689990A8-E69E-483A-A2B4-E36E26CE4100}">
      <dgm:prSet/>
      <dgm:spPr/>
      <dgm:t>
        <a:bodyPr/>
        <a:lstStyle/>
        <a:p>
          <a:endParaRPr lang="en-US"/>
        </a:p>
      </dgm:t>
    </dgm:pt>
    <dgm:pt modelId="{F603E87A-C7C3-4363-A563-74D82FD074FF}" type="sibTrans" cxnId="{689990A8-E69E-483A-A2B4-E36E26CE4100}">
      <dgm:prSet/>
      <dgm:spPr/>
      <dgm:t>
        <a:bodyPr/>
        <a:lstStyle/>
        <a:p>
          <a:endParaRPr lang="en-US"/>
        </a:p>
      </dgm:t>
    </dgm:pt>
    <dgm:pt modelId="{153331E1-1608-4F79-8C1F-5EDA3E33B736}">
      <dgm:prSet/>
      <dgm:spPr/>
      <dgm:t>
        <a:bodyPr/>
        <a:lstStyle/>
        <a:p>
          <a:r>
            <a:rPr lang="nb-NO" noProof="0"/>
            <a:t>Tre boenheter eller fler	17</a:t>
          </a:r>
        </a:p>
      </dgm:t>
    </dgm:pt>
    <dgm:pt modelId="{EB9066D2-9761-425E-A529-D3C1557B947F}" type="parTrans" cxnId="{BCBB4DB5-6D90-46A9-954F-CD7C761C1D4E}">
      <dgm:prSet/>
      <dgm:spPr/>
      <dgm:t>
        <a:bodyPr/>
        <a:lstStyle/>
        <a:p>
          <a:endParaRPr lang="en-US"/>
        </a:p>
      </dgm:t>
    </dgm:pt>
    <dgm:pt modelId="{B58578E9-FB00-4E67-85DF-C20E52BED901}" type="sibTrans" cxnId="{BCBB4DB5-6D90-46A9-954F-CD7C761C1D4E}">
      <dgm:prSet/>
      <dgm:spPr/>
      <dgm:t>
        <a:bodyPr/>
        <a:lstStyle/>
        <a:p>
          <a:endParaRPr lang="en-US"/>
        </a:p>
      </dgm:t>
    </dgm:pt>
    <dgm:pt modelId="{3C378BBE-7E5E-49E5-A929-0B825FDEA138}">
      <dgm:prSet/>
      <dgm:spPr/>
      <dgm:t>
        <a:bodyPr/>
        <a:lstStyle/>
        <a:p>
          <a:r>
            <a:rPr lang="nb-NO" noProof="0"/>
            <a:t>Nye boliger bygget etter 01.01.2014:	24</a:t>
          </a:r>
        </a:p>
      </dgm:t>
    </dgm:pt>
    <dgm:pt modelId="{74B44C39-4CA4-4D41-B5D5-E47A9D90A7A4}" type="parTrans" cxnId="{245D57E0-47BE-4902-B90C-2E17BBA34EBC}">
      <dgm:prSet/>
      <dgm:spPr/>
      <dgm:t>
        <a:bodyPr/>
        <a:lstStyle/>
        <a:p>
          <a:endParaRPr lang="en-US"/>
        </a:p>
      </dgm:t>
    </dgm:pt>
    <dgm:pt modelId="{2357F309-AE78-455F-9AB3-5E0C49F3CD07}" type="sibTrans" cxnId="{245D57E0-47BE-4902-B90C-2E17BBA34EBC}">
      <dgm:prSet/>
      <dgm:spPr/>
      <dgm:t>
        <a:bodyPr/>
        <a:lstStyle/>
        <a:p>
          <a:endParaRPr lang="en-US"/>
        </a:p>
      </dgm:t>
    </dgm:pt>
    <dgm:pt modelId="{AFE948B7-7BB3-42D5-89E3-D8E8CA086782}">
      <dgm:prSet/>
      <dgm:spPr/>
      <dgm:t>
        <a:bodyPr/>
        <a:lstStyle/>
        <a:p>
          <a:r>
            <a:rPr lang="nb-NO" noProof="0"/>
            <a:t>Områder for bebyggelse	16</a:t>
          </a:r>
        </a:p>
      </dgm:t>
    </dgm:pt>
    <dgm:pt modelId="{D6B67D11-EC74-4BB6-8A44-5476666618D8}" type="parTrans" cxnId="{8B66C41B-EF60-4288-9EA9-6D0CEC5A58A1}">
      <dgm:prSet/>
      <dgm:spPr/>
      <dgm:t>
        <a:bodyPr/>
        <a:lstStyle/>
        <a:p>
          <a:endParaRPr lang="en-US"/>
        </a:p>
      </dgm:t>
    </dgm:pt>
    <dgm:pt modelId="{2E9B9A2E-0557-4C16-BD35-3A4C60FEC075}" type="sibTrans" cxnId="{8B66C41B-EF60-4288-9EA9-6D0CEC5A58A1}">
      <dgm:prSet/>
      <dgm:spPr/>
      <dgm:t>
        <a:bodyPr/>
        <a:lstStyle/>
        <a:p>
          <a:endParaRPr lang="en-US"/>
        </a:p>
      </dgm:t>
    </dgm:pt>
    <dgm:pt modelId="{926BCA87-E1A5-48FA-B5F3-249D67FD1AF2}">
      <dgm:prSet/>
      <dgm:spPr/>
      <dgm:t>
        <a:bodyPr/>
        <a:lstStyle/>
        <a:p>
          <a:r>
            <a:rPr lang="nb-NO" noProof="0"/>
            <a:t>Spredt boligbebyggelse	8</a:t>
          </a:r>
        </a:p>
      </dgm:t>
    </dgm:pt>
    <dgm:pt modelId="{D422FD50-63FE-416A-AFEA-D0E93B5FFC4C}" type="parTrans" cxnId="{82293E91-36CB-457F-A4C7-DB9986E8A50D}">
      <dgm:prSet/>
      <dgm:spPr/>
      <dgm:t>
        <a:bodyPr/>
        <a:lstStyle/>
        <a:p>
          <a:endParaRPr lang="en-US"/>
        </a:p>
      </dgm:t>
    </dgm:pt>
    <dgm:pt modelId="{A1E9C803-159E-4EC5-9196-808F6AB4052D}" type="sibTrans" cxnId="{82293E91-36CB-457F-A4C7-DB9986E8A50D}">
      <dgm:prSet/>
      <dgm:spPr/>
      <dgm:t>
        <a:bodyPr/>
        <a:lstStyle/>
        <a:p>
          <a:endParaRPr lang="en-US"/>
        </a:p>
      </dgm:t>
    </dgm:pt>
    <dgm:pt modelId="{04B47FDC-13AF-4195-AC00-A21F1B81234C}">
      <dgm:prSet/>
      <dgm:spPr/>
      <dgm:t>
        <a:bodyPr/>
        <a:lstStyle/>
        <a:p>
          <a:r>
            <a:rPr lang="nb-NO" noProof="0"/>
            <a:t>Brukes ikke som helårsbolig		305 (32%)</a:t>
          </a:r>
        </a:p>
      </dgm:t>
    </dgm:pt>
    <dgm:pt modelId="{E6BAD051-8AD3-4602-B749-2B741AB877E3}" type="parTrans" cxnId="{E1AF7062-9592-4292-A6A6-D72E5BB96F8F}">
      <dgm:prSet/>
      <dgm:spPr/>
      <dgm:t>
        <a:bodyPr/>
        <a:lstStyle/>
        <a:p>
          <a:endParaRPr lang="en-US"/>
        </a:p>
      </dgm:t>
    </dgm:pt>
    <dgm:pt modelId="{9AD30B78-6A2A-4843-97EC-E489508EA54D}" type="sibTrans" cxnId="{E1AF7062-9592-4292-A6A6-D72E5BB96F8F}">
      <dgm:prSet/>
      <dgm:spPr/>
      <dgm:t>
        <a:bodyPr/>
        <a:lstStyle/>
        <a:p>
          <a:endParaRPr lang="en-US"/>
        </a:p>
      </dgm:t>
    </dgm:pt>
    <dgm:pt modelId="{5E6B7EAF-4702-4FBD-A152-D5BE4BC1A9CD}">
      <dgm:prSet/>
      <dgm:spPr/>
      <dgm:t>
        <a:bodyPr/>
        <a:lstStyle/>
        <a:p>
          <a:r>
            <a:rPr lang="nb-NO" noProof="0"/>
            <a:t>Ene- og tomannsboliger	134</a:t>
          </a:r>
        </a:p>
      </dgm:t>
    </dgm:pt>
    <dgm:pt modelId="{5FE49307-C2B0-4AB7-8769-42849C003A9B}" type="parTrans" cxnId="{F40FC6D6-DF7A-4D27-8329-C110F60B74C6}">
      <dgm:prSet/>
      <dgm:spPr/>
      <dgm:t>
        <a:bodyPr/>
        <a:lstStyle/>
        <a:p>
          <a:endParaRPr lang="en-US"/>
        </a:p>
      </dgm:t>
    </dgm:pt>
    <dgm:pt modelId="{F308E562-B634-419C-9885-2760A6103897}" type="sibTrans" cxnId="{F40FC6D6-DF7A-4D27-8329-C110F60B74C6}">
      <dgm:prSet/>
      <dgm:spPr/>
      <dgm:t>
        <a:bodyPr/>
        <a:lstStyle/>
        <a:p>
          <a:endParaRPr lang="en-US"/>
        </a:p>
      </dgm:t>
    </dgm:pt>
    <dgm:pt modelId="{66FB28FE-C455-4465-80ED-E9A6B9347B83}">
      <dgm:prSet/>
      <dgm:spPr/>
      <dgm:t>
        <a:bodyPr/>
        <a:lstStyle/>
        <a:p>
          <a:r>
            <a:rPr lang="nb-NO" noProof="0"/>
            <a:t>Våningshus			171</a:t>
          </a:r>
        </a:p>
      </dgm:t>
    </dgm:pt>
    <dgm:pt modelId="{DB8A14C0-3BC6-496B-BC9A-2C9A80908589}" type="parTrans" cxnId="{AB4AD608-8976-4AA0-8C8A-BB9A0210A6F6}">
      <dgm:prSet/>
      <dgm:spPr/>
      <dgm:t>
        <a:bodyPr/>
        <a:lstStyle/>
        <a:p>
          <a:endParaRPr lang="en-US"/>
        </a:p>
      </dgm:t>
    </dgm:pt>
    <dgm:pt modelId="{0BF8C459-6BC8-427F-8790-A0A203DFD45F}" type="sibTrans" cxnId="{AB4AD608-8976-4AA0-8C8A-BB9A0210A6F6}">
      <dgm:prSet/>
      <dgm:spPr/>
      <dgm:t>
        <a:bodyPr/>
        <a:lstStyle/>
        <a:p>
          <a:endParaRPr lang="en-US"/>
        </a:p>
      </dgm:t>
    </dgm:pt>
    <dgm:pt modelId="{8737EB27-6FA6-4C44-84A6-8C7E6A1A444D}">
      <dgm:prSet/>
      <dgm:spPr/>
      <dgm:t>
        <a:bodyPr/>
        <a:lstStyle/>
        <a:p>
          <a:r>
            <a:rPr lang="nb-NO" noProof="0"/>
            <a:t>Areal for spredt boligbebyggelse		20 328 da	</a:t>
          </a:r>
        </a:p>
      </dgm:t>
    </dgm:pt>
    <dgm:pt modelId="{D5F57A72-A27D-49DC-AC55-7D936399D97C}" type="parTrans" cxnId="{3164C16F-B167-42A9-993C-DACCB8810EEB}">
      <dgm:prSet/>
      <dgm:spPr/>
      <dgm:t>
        <a:bodyPr/>
        <a:lstStyle/>
        <a:p>
          <a:endParaRPr lang="en-US"/>
        </a:p>
      </dgm:t>
    </dgm:pt>
    <dgm:pt modelId="{47B8AC37-0884-44F0-8D98-83CF5FC4ED3E}" type="sibTrans" cxnId="{3164C16F-B167-42A9-993C-DACCB8810EEB}">
      <dgm:prSet/>
      <dgm:spPr/>
      <dgm:t>
        <a:bodyPr/>
        <a:lstStyle/>
        <a:p>
          <a:endParaRPr lang="en-US"/>
        </a:p>
      </dgm:t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3">
        <dgm:presLayoutVars>
          <dgm:bulletEnabled val="1"/>
        </dgm:presLayoutVars>
      </dgm:prSet>
      <dgm:spPr/>
    </dgm:pt>
    <dgm:pt modelId="{28314B8F-9710-4A17-909B-C97870C88837}" type="pres">
      <dgm:prSet presAssocID="{3C378BBE-7E5E-49E5-A929-0B825FDEA1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C10B7C-1BEE-4073-AABF-20CEE62844E9}" type="pres">
      <dgm:prSet presAssocID="{3C378BBE-7E5E-49E5-A929-0B825FDEA138}" presName="childText" presStyleLbl="revTx" presStyleIdx="1" presStyleCnt="3">
        <dgm:presLayoutVars>
          <dgm:bulletEnabled val="1"/>
        </dgm:presLayoutVars>
      </dgm:prSet>
      <dgm:spPr/>
    </dgm:pt>
    <dgm:pt modelId="{DD755B56-B71A-4611-8845-60D340A66D62}" type="pres">
      <dgm:prSet presAssocID="{04B47FDC-13AF-4195-AC00-A21F1B8123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7EAC35A-1B29-406B-9F52-EAF8750CFF9A}" type="pres">
      <dgm:prSet presAssocID="{04B47FDC-13AF-4195-AC00-A21F1B81234C}" presName="childText" presStyleLbl="revTx" presStyleIdx="2" presStyleCnt="3">
        <dgm:presLayoutVars>
          <dgm:bulletEnabled val="1"/>
        </dgm:presLayoutVars>
      </dgm:prSet>
      <dgm:spPr/>
    </dgm:pt>
    <dgm:pt modelId="{8DC4C6C2-4D56-4754-B78D-4B63486DD831}" type="pres">
      <dgm:prSet presAssocID="{8737EB27-6FA6-4C44-84A6-8C7E6A1A444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4D46000-FC38-48B9-87EF-D4DAA59B5C66}" type="presOf" srcId="{8737EB27-6FA6-4C44-84A6-8C7E6A1A444D}" destId="{8DC4C6C2-4D56-4754-B78D-4B63486DD831}" srcOrd="0" destOrd="0" presId="urn:microsoft.com/office/officeart/2005/8/layout/vList2"/>
    <dgm:cxn modelId="{BFCF8007-5AB9-47A5-947F-FF26C28E6884}" type="presOf" srcId="{FFF84946-F378-4889-95AA-57D07D9DD16E}" destId="{036BFBA8-E8D4-4184-BFF8-F0F479D75D0E}" srcOrd="0" destOrd="1" presId="urn:microsoft.com/office/officeart/2005/8/layout/vList2"/>
    <dgm:cxn modelId="{AB4AD608-8976-4AA0-8C8A-BB9A0210A6F6}" srcId="{04B47FDC-13AF-4195-AC00-A21F1B81234C}" destId="{66FB28FE-C455-4465-80ED-E9A6B9347B83}" srcOrd="1" destOrd="0" parTransId="{DB8A14C0-3BC6-496B-BC9A-2C9A80908589}" sibTransId="{0BF8C459-6BC8-427F-8790-A0A203DFD45F}"/>
    <dgm:cxn modelId="{8B66C41B-EF60-4288-9EA9-6D0CEC5A58A1}" srcId="{3C378BBE-7E5E-49E5-A929-0B825FDEA138}" destId="{AFE948B7-7BB3-42D5-89E3-D8E8CA086782}" srcOrd="0" destOrd="0" parTransId="{D6B67D11-EC74-4BB6-8A44-5476666618D8}" sibTransId="{2E9B9A2E-0557-4C16-BD35-3A4C60FEC075}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30CC332F-D163-41D1-AF5C-9DB4B52D8671}" type="presOf" srcId="{5E6B7EAF-4702-4FBD-A152-D5BE4BC1A9CD}" destId="{07EAC35A-1B29-406B-9F52-EAF8750CFF9A}" srcOrd="0" destOrd="0" presId="urn:microsoft.com/office/officeart/2005/8/layout/vList2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E1AF7062-9592-4292-A6A6-D72E5BB96F8F}" srcId="{8EFBCE6D-7CD5-47CC-B6E4-4D4855F89CF6}" destId="{04B47FDC-13AF-4195-AC00-A21F1B81234C}" srcOrd="2" destOrd="0" parTransId="{E6BAD051-8AD3-4602-B749-2B741AB877E3}" sibTransId="{9AD30B78-6A2A-4843-97EC-E489508EA54D}"/>
    <dgm:cxn modelId="{3164C16F-B167-42A9-993C-DACCB8810EEB}" srcId="{8EFBCE6D-7CD5-47CC-B6E4-4D4855F89CF6}" destId="{8737EB27-6FA6-4C44-84A6-8C7E6A1A444D}" srcOrd="3" destOrd="0" parTransId="{D5F57A72-A27D-49DC-AC55-7D936399D97C}" sibTransId="{47B8AC37-0884-44F0-8D98-83CF5FC4ED3E}"/>
    <dgm:cxn modelId="{2192797F-ABD8-43E4-8E4E-2776A1FEFBFA}" type="presOf" srcId="{153331E1-1608-4F79-8C1F-5EDA3E33B736}" destId="{036BFBA8-E8D4-4184-BFF8-F0F479D75D0E}" srcOrd="0" destOrd="3" presId="urn:microsoft.com/office/officeart/2005/8/layout/vList2"/>
    <dgm:cxn modelId="{786EB78E-1398-4F13-941E-E1A76CC9AB90}" type="presOf" srcId="{3C378BBE-7E5E-49E5-A929-0B825FDEA138}" destId="{28314B8F-9710-4A17-909B-C97870C88837}" srcOrd="0" destOrd="0" presId="urn:microsoft.com/office/officeart/2005/8/layout/vList2"/>
    <dgm:cxn modelId="{82293E91-36CB-457F-A4C7-DB9986E8A50D}" srcId="{3C378BBE-7E5E-49E5-A929-0B825FDEA138}" destId="{926BCA87-E1A5-48FA-B5F3-249D67FD1AF2}" srcOrd="1" destOrd="0" parTransId="{D422FD50-63FE-416A-AFEA-D0E93B5FFC4C}" sibTransId="{A1E9C803-159E-4EC5-9196-808F6AB4052D}"/>
    <dgm:cxn modelId="{A8B9AA94-2D01-474D-9149-A91F760DA8B8}" type="presOf" srcId="{6A35B205-8DB0-4318-91FF-E4D26E9A5FC7}" destId="{036BFBA8-E8D4-4184-BFF8-F0F479D75D0E}" srcOrd="0" destOrd="2" presId="urn:microsoft.com/office/officeart/2005/8/layout/vList2"/>
    <dgm:cxn modelId="{689990A8-E69E-483A-A2B4-E36E26CE4100}" srcId="{FDC851B6-454E-4CBC-8DB1-A44E48A2815D}" destId="{6A35B205-8DB0-4318-91FF-E4D26E9A5FC7}" srcOrd="2" destOrd="0" parTransId="{515E2FE0-B88F-4B9F-844F-DD6132CE21BE}" sibTransId="{F603E87A-C7C3-4363-A563-74D82FD074FF}"/>
    <dgm:cxn modelId="{BCBB4DB5-6D90-46A9-954F-CD7C761C1D4E}" srcId="{FDC851B6-454E-4CBC-8DB1-A44E48A2815D}" destId="{153331E1-1608-4F79-8C1F-5EDA3E33B736}" srcOrd="3" destOrd="0" parTransId="{EB9066D2-9761-425E-A529-D3C1557B947F}" sibTransId="{B58578E9-FB00-4E67-85DF-C20E52BED901}"/>
    <dgm:cxn modelId="{D4308CB6-D980-41AB-BC74-EF19C45ED7AC}" type="presOf" srcId="{04B47FDC-13AF-4195-AC00-A21F1B81234C}" destId="{DD755B56-B71A-4611-8845-60D340A66D62}" srcOrd="0" destOrd="0" presId="urn:microsoft.com/office/officeart/2005/8/layout/vList2"/>
    <dgm:cxn modelId="{B6801DB7-98C0-4EE6-8298-B98E5F3F4535}" srcId="{FDC851B6-454E-4CBC-8DB1-A44E48A2815D}" destId="{FFF84946-F378-4889-95AA-57D07D9DD16E}" srcOrd="1" destOrd="0" parTransId="{E2F7FA2D-F5F4-40EE-BC04-E14315F77237}" sibTransId="{5A6D995F-DB04-470B-842E-C66293D137ED}"/>
    <dgm:cxn modelId="{802D57B9-6300-4AC3-A974-5D67BE3C594A}" type="presOf" srcId="{926BCA87-E1A5-48FA-B5F3-249D67FD1AF2}" destId="{64C10B7C-1BEE-4073-AABF-20CEE62844E9}" srcOrd="0" destOrd="1" presId="urn:microsoft.com/office/officeart/2005/8/layout/vList2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F5D70ACF-6216-4FCA-A206-280C63EABC80}" type="presOf" srcId="{66FB28FE-C455-4465-80ED-E9A6B9347B83}" destId="{07EAC35A-1B29-406B-9F52-EAF8750CFF9A}" srcOrd="0" destOrd="1" presId="urn:microsoft.com/office/officeart/2005/8/layout/vList2"/>
    <dgm:cxn modelId="{50AAB0D2-0434-4DBB-9AA3-E63C9A839BEB}" type="presOf" srcId="{AFE948B7-7BB3-42D5-89E3-D8E8CA086782}" destId="{64C10B7C-1BEE-4073-AABF-20CEE62844E9}" srcOrd="0" destOrd="0" presId="urn:microsoft.com/office/officeart/2005/8/layout/vList2"/>
    <dgm:cxn modelId="{F40FC6D6-DF7A-4D27-8329-C110F60B74C6}" srcId="{04B47FDC-13AF-4195-AC00-A21F1B81234C}" destId="{5E6B7EAF-4702-4FBD-A152-D5BE4BC1A9CD}" srcOrd="0" destOrd="0" parTransId="{5FE49307-C2B0-4AB7-8769-42849C003A9B}" sibTransId="{F308E562-B634-419C-9885-2760A6103897}"/>
    <dgm:cxn modelId="{245D57E0-47BE-4902-B90C-2E17BBA34EBC}" srcId="{8EFBCE6D-7CD5-47CC-B6E4-4D4855F89CF6}" destId="{3C378BBE-7E5E-49E5-A929-0B825FDEA138}" srcOrd="1" destOrd="0" parTransId="{74B44C39-4CA4-4D41-B5D5-E47A9D90A7A4}" sibTransId="{2357F309-AE78-455F-9AB3-5E0C49F3CD07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5FF58F63-6C52-4AB4-A130-8BE02F2F8B5E}" type="presParOf" srcId="{687C920A-3EA6-48F3-9D6D-AC0F7628E7C5}" destId="{28314B8F-9710-4A17-909B-C97870C88837}" srcOrd="2" destOrd="0" presId="urn:microsoft.com/office/officeart/2005/8/layout/vList2"/>
    <dgm:cxn modelId="{CCE86F27-6ADD-433B-8B38-5E077F32490F}" type="presParOf" srcId="{687C920A-3EA6-48F3-9D6D-AC0F7628E7C5}" destId="{64C10B7C-1BEE-4073-AABF-20CEE62844E9}" srcOrd="3" destOrd="0" presId="urn:microsoft.com/office/officeart/2005/8/layout/vList2"/>
    <dgm:cxn modelId="{5EE874AA-691C-4EA0-8B37-03399CC1535A}" type="presParOf" srcId="{687C920A-3EA6-48F3-9D6D-AC0F7628E7C5}" destId="{DD755B56-B71A-4611-8845-60D340A66D62}" srcOrd="4" destOrd="0" presId="urn:microsoft.com/office/officeart/2005/8/layout/vList2"/>
    <dgm:cxn modelId="{5D2AB419-45E5-47AC-95FC-8352950F9BAB}" type="presParOf" srcId="{687C920A-3EA6-48F3-9D6D-AC0F7628E7C5}" destId="{07EAC35A-1B29-406B-9F52-EAF8750CFF9A}" srcOrd="5" destOrd="0" presId="urn:microsoft.com/office/officeart/2005/8/layout/vList2"/>
    <dgm:cxn modelId="{DC5BAE0B-8318-4601-AA56-1C184EA80824}" type="presParOf" srcId="{687C920A-3EA6-48F3-9D6D-AC0F7628E7C5}" destId="{8DC4C6C2-4D56-4754-B78D-4B63486DD8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1. Hvilken strategi for spredt boligbebyggelse skal kommunen ha?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nb-NO" noProof="0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nb-NO" noProof="0"/>
        </a:p>
      </dgm:t>
    </dgm:pt>
    <dgm:pt modelId="{B62C217F-4982-4267-8FBA-8E36A2C5DD1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Så store arealer som mulig?</a:t>
          </a:r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nb-NO" noProof="0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nb-NO" noProof="0"/>
        </a:p>
      </dgm:t>
    </dgm:pt>
    <dgm:pt modelId="{FFF84946-F378-4889-95AA-57D07D9DD16E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Så lite areal som mulig?</a:t>
          </a:r>
        </a:p>
      </dgm:t>
    </dgm:pt>
    <dgm:pt modelId="{E2F7FA2D-F5F4-40EE-BC04-E14315F77237}" type="parTrans" cxnId="{B6801DB7-98C0-4EE6-8298-B98E5F3F4535}">
      <dgm:prSet/>
      <dgm:spPr/>
      <dgm:t>
        <a:bodyPr/>
        <a:lstStyle/>
        <a:p>
          <a:endParaRPr lang="nb-NO" noProof="0"/>
        </a:p>
      </dgm:t>
    </dgm:pt>
    <dgm:pt modelId="{5A6D995F-DB04-470B-842E-C66293D137ED}" type="sibTrans" cxnId="{B6801DB7-98C0-4EE6-8298-B98E5F3F4535}">
      <dgm:prSet/>
      <dgm:spPr/>
      <dgm:t>
        <a:bodyPr/>
        <a:lstStyle/>
        <a:p>
          <a:endParaRPr lang="nb-NO" noProof="0"/>
        </a:p>
      </dgm:t>
    </dgm:pt>
    <dgm:pt modelId="{153331E1-1608-4F79-8C1F-5EDA3E33B736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Videreføres som i dagens plan?</a:t>
          </a:r>
        </a:p>
      </dgm:t>
    </dgm:pt>
    <dgm:pt modelId="{EB9066D2-9761-425E-A529-D3C1557B947F}" type="parTrans" cxnId="{BCBB4DB5-6D90-46A9-954F-CD7C761C1D4E}">
      <dgm:prSet/>
      <dgm:spPr/>
      <dgm:t>
        <a:bodyPr/>
        <a:lstStyle/>
        <a:p>
          <a:endParaRPr lang="nb-NO" noProof="0"/>
        </a:p>
      </dgm:t>
    </dgm:pt>
    <dgm:pt modelId="{B58578E9-FB00-4E67-85DF-C20E52BED901}" type="sibTrans" cxnId="{BCBB4DB5-6D90-46A9-954F-CD7C761C1D4E}">
      <dgm:prSet/>
      <dgm:spPr/>
      <dgm:t>
        <a:bodyPr/>
        <a:lstStyle/>
        <a:p>
          <a:endParaRPr lang="nb-NO" noProof="0"/>
        </a:p>
      </dgm:t>
    </dgm:pt>
    <dgm:pt modelId="{3C378BBE-7E5E-49E5-A929-0B825FDEA138}">
      <dgm:prSet/>
      <dgm:spPr/>
      <dgm:t>
        <a:bodyPr/>
        <a:lstStyle/>
        <a:p>
          <a:r>
            <a:rPr lang="nb-NO" noProof="0"/>
            <a:t>2. Det er lite boligreserver (kommunale boligtomter) på Krokhaug og i Folldal sentrum. Hvordan skal det legges til rette for nye boligtomter i området?</a:t>
          </a:r>
        </a:p>
      </dgm:t>
    </dgm:pt>
    <dgm:pt modelId="{74B44C39-4CA4-4D41-B5D5-E47A9D90A7A4}" type="parTrans" cxnId="{245D57E0-47BE-4902-B90C-2E17BBA34EBC}">
      <dgm:prSet/>
      <dgm:spPr/>
      <dgm:t>
        <a:bodyPr/>
        <a:lstStyle/>
        <a:p>
          <a:endParaRPr lang="nb-NO" noProof="0"/>
        </a:p>
      </dgm:t>
    </dgm:pt>
    <dgm:pt modelId="{2357F309-AE78-455F-9AB3-5E0C49F3CD07}" type="sibTrans" cxnId="{245D57E0-47BE-4902-B90C-2E17BBA34EBC}">
      <dgm:prSet/>
      <dgm:spPr/>
      <dgm:t>
        <a:bodyPr/>
        <a:lstStyle/>
        <a:p>
          <a:endParaRPr lang="nb-NO" noProof="0"/>
        </a:p>
      </dgm:t>
    </dgm:pt>
    <dgm:pt modelId="{AFE948B7-7BB3-42D5-89E3-D8E8CA086782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Legge til rette for fortetting og utvidelse av Folldal sentrum?</a:t>
          </a:r>
        </a:p>
      </dgm:t>
    </dgm:pt>
    <dgm:pt modelId="{D6B67D11-EC74-4BB6-8A44-5476666618D8}" type="parTrans" cxnId="{8B66C41B-EF60-4288-9EA9-6D0CEC5A58A1}">
      <dgm:prSet/>
      <dgm:spPr/>
      <dgm:t>
        <a:bodyPr/>
        <a:lstStyle/>
        <a:p>
          <a:endParaRPr lang="nb-NO" noProof="0"/>
        </a:p>
      </dgm:t>
    </dgm:pt>
    <dgm:pt modelId="{2E9B9A2E-0557-4C16-BD35-3A4C60FEC075}" type="sibTrans" cxnId="{8B66C41B-EF60-4288-9EA9-6D0CEC5A58A1}">
      <dgm:prSet/>
      <dgm:spPr/>
      <dgm:t>
        <a:bodyPr/>
        <a:lstStyle/>
        <a:p>
          <a:endParaRPr lang="nb-NO" noProof="0"/>
        </a:p>
      </dgm:t>
    </dgm:pt>
    <dgm:pt modelId="{926BCA87-E1A5-48FA-B5F3-249D67FD1AF2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Legge til rette for fortetting av Krokhaug boligfelt?</a:t>
          </a:r>
        </a:p>
      </dgm:t>
    </dgm:pt>
    <dgm:pt modelId="{D422FD50-63FE-416A-AFEA-D0E93B5FFC4C}" type="parTrans" cxnId="{82293E91-36CB-457F-A4C7-DB9986E8A50D}">
      <dgm:prSet/>
      <dgm:spPr/>
      <dgm:t>
        <a:bodyPr/>
        <a:lstStyle/>
        <a:p>
          <a:endParaRPr lang="nb-NO" noProof="0"/>
        </a:p>
      </dgm:t>
    </dgm:pt>
    <dgm:pt modelId="{A1E9C803-159E-4EC5-9196-808F6AB4052D}" type="sibTrans" cxnId="{82293E91-36CB-457F-A4C7-DB9986E8A50D}">
      <dgm:prSet/>
      <dgm:spPr/>
      <dgm:t>
        <a:bodyPr/>
        <a:lstStyle/>
        <a:p>
          <a:endParaRPr lang="nb-NO" noProof="0"/>
        </a:p>
      </dgm:t>
    </dgm:pt>
    <dgm:pt modelId="{0AFC4F02-1111-4C80-B898-12F015A4669E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Konsentrert om grendesentrene og Folldal sentrum?</a:t>
          </a:r>
        </a:p>
      </dgm:t>
    </dgm:pt>
    <dgm:pt modelId="{3F47C858-5D00-4241-9F25-197587DE7EE8}" type="parTrans" cxnId="{15EF41DA-D0EE-4065-AFEB-2D32BCBB73E4}">
      <dgm:prSet/>
      <dgm:spPr/>
      <dgm:t>
        <a:bodyPr/>
        <a:lstStyle/>
        <a:p>
          <a:endParaRPr lang="nb-NO" noProof="0"/>
        </a:p>
      </dgm:t>
    </dgm:pt>
    <dgm:pt modelId="{8517517B-5EEB-4665-A6CF-4097E68634C5}" type="sibTrans" cxnId="{15EF41DA-D0EE-4065-AFEB-2D32BCBB73E4}">
      <dgm:prSet/>
      <dgm:spPr/>
      <dgm:t>
        <a:bodyPr/>
        <a:lstStyle/>
        <a:p>
          <a:endParaRPr lang="nb-NO" noProof="0"/>
        </a:p>
      </dgm:t>
    </dgm:pt>
    <dgm:pt modelId="{1BE12413-27B7-487B-B368-44D20311956F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Annet?</a:t>
          </a:r>
        </a:p>
      </dgm:t>
    </dgm:pt>
    <dgm:pt modelId="{3BB7D8D4-5471-4A17-9467-92038ADF7AD7}" type="parTrans" cxnId="{70C533AC-EBBF-4809-BA6B-BE840D3FD0B5}">
      <dgm:prSet/>
      <dgm:spPr/>
      <dgm:t>
        <a:bodyPr/>
        <a:lstStyle/>
        <a:p>
          <a:endParaRPr lang="nb-NO" noProof="0"/>
        </a:p>
      </dgm:t>
    </dgm:pt>
    <dgm:pt modelId="{284BB3FC-938E-41A0-970E-8BC13723A0E8}" type="sibTrans" cxnId="{70C533AC-EBBF-4809-BA6B-BE840D3FD0B5}">
      <dgm:prSet/>
      <dgm:spPr/>
      <dgm:t>
        <a:bodyPr/>
        <a:lstStyle/>
        <a:p>
          <a:endParaRPr lang="nb-NO" noProof="0"/>
        </a:p>
      </dgm:t>
    </dgm:pt>
    <dgm:pt modelId="{945DD982-4B67-4170-B2CB-70ED1E857B34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Avsette større områder for boligbebyggelse på Krokhaug?</a:t>
          </a:r>
        </a:p>
      </dgm:t>
    </dgm:pt>
    <dgm:pt modelId="{3B997577-1BB5-40FF-B235-289545C9290E}" type="parTrans" cxnId="{26EA662A-34BA-495B-A927-EE0FB8A77532}">
      <dgm:prSet/>
      <dgm:spPr/>
      <dgm:t>
        <a:bodyPr/>
        <a:lstStyle/>
        <a:p>
          <a:endParaRPr lang="nb-NO"/>
        </a:p>
      </dgm:t>
    </dgm:pt>
    <dgm:pt modelId="{C1EA4F7B-A63E-4462-A94B-E6B5D78855E8}" type="sibTrans" cxnId="{26EA662A-34BA-495B-A927-EE0FB8A77532}">
      <dgm:prSet/>
      <dgm:spPr/>
      <dgm:t>
        <a:bodyPr/>
        <a:lstStyle/>
        <a:p>
          <a:endParaRPr lang="nb-NO"/>
        </a:p>
      </dgm:t>
    </dgm:pt>
    <dgm:pt modelId="{E080E186-CD1E-46BC-96E0-3FCC7199AE1D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 noProof="0"/>
            <a:t> Annet?</a:t>
          </a:r>
        </a:p>
      </dgm:t>
    </dgm:pt>
    <dgm:pt modelId="{A5C0A267-4C3A-4155-B9AE-71F4B0291E26}" type="parTrans" cxnId="{2840C43F-9101-4E8B-B3EF-538D27F40172}">
      <dgm:prSet/>
      <dgm:spPr/>
      <dgm:t>
        <a:bodyPr/>
        <a:lstStyle/>
        <a:p>
          <a:endParaRPr lang="nb-NO"/>
        </a:p>
      </dgm:t>
    </dgm:pt>
    <dgm:pt modelId="{7E39055B-EEC4-4F54-9248-4DC1B26A0783}" type="sibTrans" cxnId="{2840C43F-9101-4E8B-B3EF-538D27F40172}">
      <dgm:prSet/>
      <dgm:spPr/>
      <dgm:t>
        <a:bodyPr/>
        <a:lstStyle/>
        <a:p>
          <a:endParaRPr lang="nb-NO"/>
        </a:p>
      </dgm:t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2">
        <dgm:presLayoutVars>
          <dgm:bulletEnabled val="1"/>
        </dgm:presLayoutVars>
      </dgm:prSet>
      <dgm:spPr/>
    </dgm:pt>
    <dgm:pt modelId="{28314B8F-9710-4A17-909B-C97870C88837}" type="pres">
      <dgm:prSet presAssocID="{3C378BBE-7E5E-49E5-A929-0B825FDEA13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C10B7C-1BEE-4073-AABF-20CEE62844E9}" type="pres">
      <dgm:prSet presAssocID="{3C378BBE-7E5E-49E5-A929-0B825FDEA13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FCF8007-5AB9-47A5-947F-FF26C28E6884}" type="presOf" srcId="{FFF84946-F378-4889-95AA-57D07D9DD16E}" destId="{036BFBA8-E8D4-4184-BFF8-F0F479D75D0E}" srcOrd="0" destOrd="1" presId="urn:microsoft.com/office/officeart/2005/8/layout/vList2"/>
    <dgm:cxn modelId="{C83BF515-27CD-4652-B1BF-58B9513A6AA6}" type="presOf" srcId="{0AFC4F02-1111-4C80-B898-12F015A4669E}" destId="{036BFBA8-E8D4-4184-BFF8-F0F479D75D0E}" srcOrd="0" destOrd="2" presId="urn:microsoft.com/office/officeart/2005/8/layout/vList2"/>
    <dgm:cxn modelId="{8B66C41B-EF60-4288-9EA9-6D0CEC5A58A1}" srcId="{3C378BBE-7E5E-49E5-A929-0B825FDEA138}" destId="{AFE948B7-7BB3-42D5-89E3-D8E8CA086782}" srcOrd="0" destOrd="0" parTransId="{D6B67D11-EC74-4BB6-8A44-5476666618D8}" sibTransId="{2E9B9A2E-0557-4C16-BD35-3A4C60FEC075}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26EA662A-34BA-495B-A927-EE0FB8A77532}" srcId="{3C378BBE-7E5E-49E5-A929-0B825FDEA138}" destId="{945DD982-4B67-4170-B2CB-70ED1E857B34}" srcOrd="2" destOrd="0" parTransId="{3B997577-1BB5-40FF-B235-289545C9290E}" sibTransId="{C1EA4F7B-A63E-4462-A94B-E6B5D78855E8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2840C43F-9101-4E8B-B3EF-538D27F40172}" srcId="{3C378BBE-7E5E-49E5-A929-0B825FDEA138}" destId="{E080E186-CD1E-46BC-96E0-3FCC7199AE1D}" srcOrd="3" destOrd="0" parTransId="{A5C0A267-4C3A-4155-B9AE-71F4B0291E26}" sibTransId="{7E39055B-EEC4-4F54-9248-4DC1B26A0783}"/>
    <dgm:cxn modelId="{2192797F-ABD8-43E4-8E4E-2776A1FEFBFA}" type="presOf" srcId="{153331E1-1608-4F79-8C1F-5EDA3E33B736}" destId="{036BFBA8-E8D4-4184-BFF8-F0F479D75D0E}" srcOrd="0" destOrd="3" presId="urn:microsoft.com/office/officeart/2005/8/layout/vList2"/>
    <dgm:cxn modelId="{B2BC9E85-6E44-4F47-AE31-F26D4516315F}" type="presOf" srcId="{1BE12413-27B7-487B-B368-44D20311956F}" destId="{036BFBA8-E8D4-4184-BFF8-F0F479D75D0E}" srcOrd="0" destOrd="4" presId="urn:microsoft.com/office/officeart/2005/8/layout/vList2"/>
    <dgm:cxn modelId="{786EB78E-1398-4F13-941E-E1A76CC9AB90}" type="presOf" srcId="{3C378BBE-7E5E-49E5-A929-0B825FDEA138}" destId="{28314B8F-9710-4A17-909B-C97870C88837}" srcOrd="0" destOrd="0" presId="urn:microsoft.com/office/officeart/2005/8/layout/vList2"/>
    <dgm:cxn modelId="{82293E91-36CB-457F-A4C7-DB9986E8A50D}" srcId="{3C378BBE-7E5E-49E5-A929-0B825FDEA138}" destId="{926BCA87-E1A5-48FA-B5F3-249D67FD1AF2}" srcOrd="1" destOrd="0" parTransId="{D422FD50-63FE-416A-AFEA-D0E93B5FFC4C}" sibTransId="{A1E9C803-159E-4EC5-9196-808F6AB4052D}"/>
    <dgm:cxn modelId="{67CB3E98-D371-488B-9E97-41140006D282}" type="presOf" srcId="{945DD982-4B67-4170-B2CB-70ED1E857B34}" destId="{64C10B7C-1BEE-4073-AABF-20CEE62844E9}" srcOrd="0" destOrd="2" presId="urn:microsoft.com/office/officeart/2005/8/layout/vList2"/>
    <dgm:cxn modelId="{70C533AC-EBBF-4809-BA6B-BE840D3FD0B5}" srcId="{FDC851B6-454E-4CBC-8DB1-A44E48A2815D}" destId="{1BE12413-27B7-487B-B368-44D20311956F}" srcOrd="4" destOrd="0" parTransId="{3BB7D8D4-5471-4A17-9467-92038ADF7AD7}" sibTransId="{284BB3FC-938E-41A0-970E-8BC13723A0E8}"/>
    <dgm:cxn modelId="{BCBB4DB5-6D90-46A9-954F-CD7C761C1D4E}" srcId="{FDC851B6-454E-4CBC-8DB1-A44E48A2815D}" destId="{153331E1-1608-4F79-8C1F-5EDA3E33B736}" srcOrd="3" destOrd="0" parTransId="{EB9066D2-9761-425E-A529-D3C1557B947F}" sibTransId="{B58578E9-FB00-4E67-85DF-C20E52BED901}"/>
    <dgm:cxn modelId="{B6801DB7-98C0-4EE6-8298-B98E5F3F4535}" srcId="{FDC851B6-454E-4CBC-8DB1-A44E48A2815D}" destId="{FFF84946-F378-4889-95AA-57D07D9DD16E}" srcOrd="1" destOrd="0" parTransId="{E2F7FA2D-F5F4-40EE-BC04-E14315F77237}" sibTransId="{5A6D995F-DB04-470B-842E-C66293D137ED}"/>
    <dgm:cxn modelId="{802D57B9-6300-4AC3-A974-5D67BE3C594A}" type="presOf" srcId="{926BCA87-E1A5-48FA-B5F3-249D67FD1AF2}" destId="{64C10B7C-1BEE-4073-AABF-20CEE62844E9}" srcOrd="0" destOrd="1" presId="urn:microsoft.com/office/officeart/2005/8/layout/vList2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10FE14C5-CDB6-4EC4-9289-5263C05777A2}" type="presOf" srcId="{E080E186-CD1E-46BC-96E0-3FCC7199AE1D}" destId="{64C10B7C-1BEE-4073-AABF-20CEE62844E9}" srcOrd="0" destOrd="3" presId="urn:microsoft.com/office/officeart/2005/8/layout/vList2"/>
    <dgm:cxn modelId="{50AAB0D2-0434-4DBB-9AA3-E63C9A839BEB}" type="presOf" srcId="{AFE948B7-7BB3-42D5-89E3-D8E8CA086782}" destId="{64C10B7C-1BEE-4073-AABF-20CEE62844E9}" srcOrd="0" destOrd="0" presId="urn:microsoft.com/office/officeart/2005/8/layout/vList2"/>
    <dgm:cxn modelId="{15EF41DA-D0EE-4065-AFEB-2D32BCBB73E4}" srcId="{FDC851B6-454E-4CBC-8DB1-A44E48A2815D}" destId="{0AFC4F02-1111-4C80-B898-12F015A4669E}" srcOrd="2" destOrd="0" parTransId="{3F47C858-5D00-4241-9F25-197587DE7EE8}" sibTransId="{8517517B-5EEB-4665-A6CF-4097E68634C5}"/>
    <dgm:cxn modelId="{245D57E0-47BE-4902-B90C-2E17BBA34EBC}" srcId="{8EFBCE6D-7CD5-47CC-B6E4-4D4855F89CF6}" destId="{3C378BBE-7E5E-49E5-A929-0B825FDEA138}" srcOrd="1" destOrd="0" parTransId="{74B44C39-4CA4-4D41-B5D5-E47A9D90A7A4}" sibTransId="{2357F309-AE78-455F-9AB3-5E0C49F3CD07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5FF58F63-6C52-4AB4-A130-8BE02F2F8B5E}" type="presParOf" srcId="{687C920A-3EA6-48F3-9D6D-AC0F7628E7C5}" destId="{28314B8F-9710-4A17-909B-C97870C88837}" srcOrd="2" destOrd="0" presId="urn:microsoft.com/office/officeart/2005/8/layout/vList2"/>
    <dgm:cxn modelId="{CCE86F27-6ADD-433B-8B38-5E077F32490F}" type="presParOf" srcId="{687C920A-3EA6-48F3-9D6D-AC0F7628E7C5}" destId="{64C10B7C-1BEE-4073-AABF-20CEE62844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CDA933-845E-4B12-A4E2-F83A13CFC6E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D00B9D-7ABD-43B1-97E8-2F3B31AA0D3D}">
      <dgm:prSet/>
      <dgm:spPr/>
      <dgm:t>
        <a:bodyPr/>
        <a:lstStyle/>
        <a:p>
          <a:r>
            <a:rPr lang="nb-NO" noProof="0"/>
            <a:t>Arealstrategi</a:t>
          </a:r>
        </a:p>
      </dgm:t>
    </dgm:pt>
    <dgm:pt modelId="{4FDD34AD-3AC5-45EB-9A84-A33C55972F5E}" type="parTrans" cxnId="{91B50548-CCB2-47F4-BC22-F4FF2CF9FB97}">
      <dgm:prSet/>
      <dgm:spPr/>
      <dgm:t>
        <a:bodyPr/>
        <a:lstStyle/>
        <a:p>
          <a:endParaRPr lang="en-US"/>
        </a:p>
      </dgm:t>
    </dgm:pt>
    <dgm:pt modelId="{0362A6DB-1194-4678-8FF7-A6A714EAF022}" type="sibTrans" cxnId="{91B50548-CCB2-47F4-BC22-F4FF2CF9FB97}">
      <dgm:prSet/>
      <dgm:spPr/>
      <dgm:t>
        <a:bodyPr/>
        <a:lstStyle/>
        <a:p>
          <a:endParaRPr lang="en-US"/>
        </a:p>
      </dgm:t>
    </dgm:pt>
    <dgm:pt modelId="{42C17302-0925-4AB4-9DAD-9E234D758D57}">
      <dgm:prSet/>
      <dgm:spPr/>
      <dgm:t>
        <a:bodyPr/>
        <a:lstStyle/>
        <a:p>
          <a:pPr>
            <a:buNone/>
          </a:pPr>
          <a:r>
            <a:rPr lang="nb-NO" noProof="0"/>
            <a:t>Vi vil ha hyttebygging på naturens premisser.</a:t>
          </a:r>
        </a:p>
      </dgm:t>
    </dgm:pt>
    <dgm:pt modelId="{9D9F9914-B476-4855-9715-83FAE4FAA425}" type="parTrans" cxnId="{9AA9BAB5-6F4C-440D-9F18-F0F05CB6C6CF}">
      <dgm:prSet/>
      <dgm:spPr/>
      <dgm:t>
        <a:bodyPr/>
        <a:lstStyle/>
        <a:p>
          <a:endParaRPr lang="en-US"/>
        </a:p>
      </dgm:t>
    </dgm:pt>
    <dgm:pt modelId="{A952A05E-B336-4C6F-84E5-2D9AE5B645FE}" type="sibTrans" cxnId="{9AA9BAB5-6F4C-440D-9F18-F0F05CB6C6CF}">
      <dgm:prSet/>
      <dgm:spPr/>
      <dgm:t>
        <a:bodyPr/>
        <a:lstStyle/>
        <a:p>
          <a:endParaRPr lang="en-US"/>
        </a:p>
      </dgm:t>
    </dgm:pt>
    <dgm:pt modelId="{7760B763-9E24-4074-AB92-1FF568E5E3F4}">
      <dgm:prSet/>
      <dgm:spPr/>
      <dgm:t>
        <a:bodyPr/>
        <a:lstStyle/>
        <a:p>
          <a:pPr>
            <a:buNone/>
          </a:pPr>
          <a:r>
            <a:rPr lang="nb-NO" noProof="0"/>
            <a:t>Slik gjør vi det:</a:t>
          </a:r>
        </a:p>
      </dgm:t>
    </dgm:pt>
    <dgm:pt modelId="{D04C71E1-6994-4313-B097-C522712A778F}" type="parTrans" cxnId="{CAC296F7-1A6D-4D1E-A72C-8D7C5BFB460B}">
      <dgm:prSet/>
      <dgm:spPr/>
      <dgm:t>
        <a:bodyPr/>
        <a:lstStyle/>
        <a:p>
          <a:endParaRPr lang="en-US"/>
        </a:p>
      </dgm:t>
    </dgm:pt>
    <dgm:pt modelId="{2C5D9374-3750-4487-9EEB-1DAF5DEF9FB0}" type="sibTrans" cxnId="{CAC296F7-1A6D-4D1E-A72C-8D7C5BFB460B}">
      <dgm:prSet/>
      <dgm:spPr/>
      <dgm:t>
        <a:bodyPr/>
        <a:lstStyle/>
        <a:p>
          <a:endParaRPr lang="en-US"/>
        </a:p>
      </dgm:t>
    </dgm:pt>
    <dgm:pt modelId="{CAF84764-F102-41C6-A916-BF0F8651FB54}">
      <dgm:prSet/>
      <dgm:spPr/>
      <dgm:t>
        <a:bodyPr/>
        <a:lstStyle/>
        <a:p>
          <a:r>
            <a:rPr lang="nb-NO" noProof="0"/>
            <a:t>Har ikke større hyttereserve av planlagte hytteområder i kommuneplanens arealdel enn det er behov for. </a:t>
          </a:r>
        </a:p>
      </dgm:t>
    </dgm:pt>
    <dgm:pt modelId="{7F21DB99-07C7-4E78-BD05-EF192E8EDF97}" type="parTrans" cxnId="{D85CB044-AB6E-4D33-8BF0-8434C8F9FA23}">
      <dgm:prSet/>
      <dgm:spPr/>
      <dgm:t>
        <a:bodyPr/>
        <a:lstStyle/>
        <a:p>
          <a:endParaRPr lang="en-US"/>
        </a:p>
      </dgm:t>
    </dgm:pt>
    <dgm:pt modelId="{E634DE84-FC9D-49D2-B67E-EC46169DF643}" type="sibTrans" cxnId="{D85CB044-AB6E-4D33-8BF0-8434C8F9FA23}">
      <dgm:prSet/>
      <dgm:spPr/>
      <dgm:t>
        <a:bodyPr/>
        <a:lstStyle/>
        <a:p>
          <a:endParaRPr lang="en-US"/>
        </a:p>
      </dgm:t>
    </dgm:pt>
    <dgm:pt modelId="{1D2736FA-858E-4572-B6E7-2C58C0AD037E}">
      <dgm:prSet/>
      <dgm:spPr/>
      <dgm:t>
        <a:bodyPr/>
        <a:lstStyle/>
        <a:p>
          <a:r>
            <a:rPr lang="nb-NO" noProof="0"/>
            <a:t>Tillater ikke </a:t>
          </a:r>
          <a:r>
            <a:rPr lang="nb-NO" noProof="0">
              <a:latin typeface="Aptos Display" panose="02110004020202020204"/>
            </a:rPr>
            <a:t>ny</a:t>
          </a:r>
          <a:r>
            <a:rPr lang="nb-NO" noProof="0"/>
            <a:t> spredt fritidsbebyggelse. </a:t>
          </a:r>
        </a:p>
      </dgm:t>
    </dgm:pt>
    <dgm:pt modelId="{FEB68662-B375-4A6D-8B27-60FA322471BF}" type="parTrans" cxnId="{10179E2F-679D-4B80-A79E-20596F3021C5}">
      <dgm:prSet/>
      <dgm:spPr/>
      <dgm:t>
        <a:bodyPr/>
        <a:lstStyle/>
        <a:p>
          <a:endParaRPr lang="en-US"/>
        </a:p>
      </dgm:t>
    </dgm:pt>
    <dgm:pt modelId="{7FE3A631-2843-4864-A0F9-F80F2B8FD134}" type="sibTrans" cxnId="{10179E2F-679D-4B80-A79E-20596F3021C5}">
      <dgm:prSet/>
      <dgm:spPr/>
      <dgm:t>
        <a:bodyPr/>
        <a:lstStyle/>
        <a:p>
          <a:endParaRPr lang="en-US"/>
        </a:p>
      </dgm:t>
    </dgm:pt>
    <dgm:pt modelId="{782824C8-F01C-4673-896D-C99EAE9B7FAE}">
      <dgm:prSet/>
      <dgm:spPr/>
      <dgm:t>
        <a:bodyPr/>
        <a:lstStyle/>
        <a:p>
          <a:r>
            <a:rPr lang="nb-NO" noProof="0"/>
            <a:t>Innspill høring planprogram</a:t>
          </a:r>
        </a:p>
      </dgm:t>
    </dgm:pt>
    <dgm:pt modelId="{2FE0B413-2FAC-4581-AB67-0FA5712B7320}" type="parTrans" cxnId="{8B019841-FF44-4F2A-92F8-10ACF00C794E}">
      <dgm:prSet/>
      <dgm:spPr/>
      <dgm:t>
        <a:bodyPr/>
        <a:lstStyle/>
        <a:p>
          <a:endParaRPr lang="en-US"/>
        </a:p>
      </dgm:t>
    </dgm:pt>
    <dgm:pt modelId="{4B34178E-1EAE-4CF4-BEF9-A17CCFAB0CBB}" type="sibTrans" cxnId="{8B019841-FF44-4F2A-92F8-10ACF00C794E}">
      <dgm:prSet/>
      <dgm:spPr/>
      <dgm:t>
        <a:bodyPr/>
        <a:lstStyle/>
        <a:p>
          <a:endParaRPr lang="en-US"/>
        </a:p>
      </dgm:t>
    </dgm:pt>
    <dgm:pt modelId="{B78AAED5-4D87-474C-8806-665F50FCEB6E}">
      <dgm:prSet/>
      <dgm:spPr/>
      <dgm:t>
        <a:bodyPr/>
        <a:lstStyle/>
        <a:p>
          <a:r>
            <a:rPr lang="nb-NO" noProof="0"/>
            <a:t>Klimaendringer og </a:t>
          </a:r>
          <a:r>
            <a:rPr lang="nb-NO" noProof="0" err="1"/>
            <a:t>naturfarer</a:t>
          </a:r>
          <a:endParaRPr lang="nb-NO" noProof="0"/>
        </a:p>
      </dgm:t>
    </dgm:pt>
    <dgm:pt modelId="{01AC36EA-BF39-4ED6-89B1-0DE8DFAA2673}" type="parTrans" cxnId="{D27E252C-F6CA-44B3-80F7-A997D3CE688D}">
      <dgm:prSet/>
      <dgm:spPr/>
      <dgm:t>
        <a:bodyPr/>
        <a:lstStyle/>
        <a:p>
          <a:endParaRPr lang="en-US"/>
        </a:p>
      </dgm:t>
    </dgm:pt>
    <dgm:pt modelId="{0BCB0572-40D9-44CC-832B-6AF992A10895}" type="sibTrans" cxnId="{D27E252C-F6CA-44B3-80F7-A997D3CE688D}">
      <dgm:prSet/>
      <dgm:spPr/>
      <dgm:t>
        <a:bodyPr/>
        <a:lstStyle/>
        <a:p>
          <a:endParaRPr lang="en-US"/>
        </a:p>
      </dgm:t>
    </dgm:pt>
    <dgm:pt modelId="{5F0B2A8B-213E-4749-B326-023DBE434A6C}">
      <dgm:prSet/>
      <dgm:spPr/>
      <dgm:t>
        <a:bodyPr/>
        <a:lstStyle/>
        <a:p>
          <a:r>
            <a:rPr lang="nb-NO" noProof="0"/>
            <a:t>Drikkevann/avløpsløsninger</a:t>
          </a:r>
        </a:p>
      </dgm:t>
    </dgm:pt>
    <dgm:pt modelId="{930EB5EF-6ED9-4AB0-86ED-96D801DAD82D}" type="parTrans" cxnId="{AFC89217-EA1D-4EB4-8E40-7087506C0953}">
      <dgm:prSet/>
      <dgm:spPr/>
      <dgm:t>
        <a:bodyPr/>
        <a:lstStyle/>
        <a:p>
          <a:endParaRPr lang="en-US"/>
        </a:p>
      </dgm:t>
    </dgm:pt>
    <dgm:pt modelId="{98F47629-4861-493D-930D-2DACE366BC57}" type="sibTrans" cxnId="{AFC89217-EA1D-4EB4-8E40-7087506C0953}">
      <dgm:prSet/>
      <dgm:spPr/>
      <dgm:t>
        <a:bodyPr/>
        <a:lstStyle/>
        <a:p>
          <a:endParaRPr lang="en-US"/>
        </a:p>
      </dgm:t>
    </dgm:pt>
    <dgm:pt modelId="{FFC5C7F6-6AC5-4024-904F-CD6A27424AF6}">
      <dgm:prSet/>
      <dgm:spPr/>
      <dgm:t>
        <a:bodyPr/>
        <a:lstStyle/>
        <a:p>
          <a:r>
            <a:rPr lang="nb-NO" noProof="0"/>
            <a:t>Vassdragsmiljø</a:t>
          </a:r>
        </a:p>
      </dgm:t>
    </dgm:pt>
    <dgm:pt modelId="{D69C35CD-DEE3-4DA9-8506-F460696642DE}" type="parTrans" cxnId="{B95005B8-5DCB-498F-80D0-5AB0BAFC8CE3}">
      <dgm:prSet/>
      <dgm:spPr/>
      <dgm:t>
        <a:bodyPr/>
        <a:lstStyle/>
        <a:p>
          <a:endParaRPr lang="en-US"/>
        </a:p>
      </dgm:t>
    </dgm:pt>
    <dgm:pt modelId="{A39C82D8-8559-4468-8615-592539E619E4}" type="sibTrans" cxnId="{B95005B8-5DCB-498F-80D0-5AB0BAFC8CE3}">
      <dgm:prSet/>
      <dgm:spPr/>
      <dgm:t>
        <a:bodyPr/>
        <a:lstStyle/>
        <a:p>
          <a:endParaRPr lang="en-US"/>
        </a:p>
      </dgm:t>
    </dgm:pt>
    <dgm:pt modelId="{9585DC6F-7C50-4606-B95C-A3F95CE0DECB}">
      <dgm:prSet/>
      <dgm:spPr/>
      <dgm:t>
        <a:bodyPr/>
        <a:lstStyle/>
        <a:p>
          <a:r>
            <a:rPr lang="nb-NO" noProof="0"/>
            <a:t>Redusere hyttereserve</a:t>
          </a:r>
        </a:p>
      </dgm:t>
    </dgm:pt>
    <dgm:pt modelId="{6A0F0C52-67CA-4B7A-94D6-8FF20740A1AB}" type="parTrans" cxnId="{285BC28B-4573-46A9-BA52-B9C682CA4EEF}">
      <dgm:prSet/>
      <dgm:spPr/>
      <dgm:t>
        <a:bodyPr/>
        <a:lstStyle/>
        <a:p>
          <a:endParaRPr lang="en-US"/>
        </a:p>
      </dgm:t>
    </dgm:pt>
    <dgm:pt modelId="{E306D8FD-403F-4F82-904C-A6ECF97AA1CA}" type="sibTrans" cxnId="{285BC28B-4573-46A9-BA52-B9C682CA4EEF}">
      <dgm:prSet/>
      <dgm:spPr/>
      <dgm:t>
        <a:bodyPr/>
        <a:lstStyle/>
        <a:p>
          <a:endParaRPr lang="en-US"/>
        </a:p>
      </dgm:t>
    </dgm:pt>
    <dgm:pt modelId="{3FA40E86-6641-4939-B685-64A53CB77BA0}">
      <dgm:prSet/>
      <dgm:spPr/>
      <dgm:t>
        <a:bodyPr/>
        <a:lstStyle/>
        <a:p>
          <a:r>
            <a:rPr lang="nb-NO" noProof="0"/>
            <a:t>Regionale og nasjonale føringer</a:t>
          </a:r>
        </a:p>
      </dgm:t>
    </dgm:pt>
    <dgm:pt modelId="{46418EEA-9138-4594-B449-674AD098B8A3}" type="parTrans" cxnId="{488A370D-D4EA-461B-BDE1-F528D271ED5A}">
      <dgm:prSet/>
      <dgm:spPr/>
      <dgm:t>
        <a:bodyPr/>
        <a:lstStyle/>
        <a:p>
          <a:endParaRPr lang="en-US"/>
        </a:p>
      </dgm:t>
    </dgm:pt>
    <dgm:pt modelId="{84BA720A-AE97-4B25-9A3A-69AC6A27B629}" type="sibTrans" cxnId="{488A370D-D4EA-461B-BDE1-F528D271ED5A}">
      <dgm:prSet/>
      <dgm:spPr/>
      <dgm:t>
        <a:bodyPr/>
        <a:lstStyle/>
        <a:p>
          <a:endParaRPr lang="en-US"/>
        </a:p>
      </dgm:t>
    </dgm:pt>
    <dgm:pt modelId="{CD47ECD5-E72B-4D6C-8E6A-99EB2450CA0B}">
      <dgm:prSet/>
      <dgm:spPr/>
      <dgm:t>
        <a:bodyPr/>
        <a:lstStyle/>
        <a:p>
          <a:r>
            <a:rPr lang="nb-NO" noProof="0"/>
            <a:t>Naturmangfold</a:t>
          </a:r>
        </a:p>
      </dgm:t>
    </dgm:pt>
    <dgm:pt modelId="{264D9F5A-BD75-4A6B-8BCA-141DE07769E4}" type="parTrans" cxnId="{E6CF8FC0-9545-4246-99EF-9DF6C2490602}">
      <dgm:prSet/>
      <dgm:spPr/>
      <dgm:t>
        <a:bodyPr/>
        <a:lstStyle/>
        <a:p>
          <a:endParaRPr lang="en-US"/>
        </a:p>
      </dgm:t>
    </dgm:pt>
    <dgm:pt modelId="{3E7A8999-7A7B-48EE-AD9D-2CD617FB407D}" type="sibTrans" cxnId="{E6CF8FC0-9545-4246-99EF-9DF6C2490602}">
      <dgm:prSet/>
      <dgm:spPr/>
      <dgm:t>
        <a:bodyPr/>
        <a:lstStyle/>
        <a:p>
          <a:endParaRPr lang="en-US"/>
        </a:p>
      </dgm:t>
    </dgm:pt>
    <dgm:pt modelId="{A3EA395D-6F72-40E6-856B-4E1EFBF7F877}">
      <dgm:prSet/>
      <dgm:spPr/>
      <dgm:t>
        <a:bodyPr/>
        <a:lstStyle/>
        <a:p>
          <a:pPr>
            <a:buNone/>
          </a:pPr>
          <a:endParaRPr lang="nb-NO" noProof="0"/>
        </a:p>
      </dgm:t>
    </dgm:pt>
    <dgm:pt modelId="{D7B57890-83D7-4EB8-8018-8213A149A2D5}" type="parTrans" cxnId="{061D6C1A-D81C-4292-BB0E-48928796FA40}">
      <dgm:prSet/>
      <dgm:spPr/>
      <dgm:t>
        <a:bodyPr/>
        <a:lstStyle/>
        <a:p>
          <a:endParaRPr lang="nb-NO"/>
        </a:p>
      </dgm:t>
    </dgm:pt>
    <dgm:pt modelId="{2011FD4F-2864-49DD-9F58-E08E7C349C0E}" type="sibTrans" cxnId="{061D6C1A-D81C-4292-BB0E-48928796FA40}">
      <dgm:prSet/>
      <dgm:spPr/>
      <dgm:t>
        <a:bodyPr/>
        <a:lstStyle/>
        <a:p>
          <a:endParaRPr lang="nb-NO"/>
        </a:p>
      </dgm:t>
    </dgm:pt>
    <dgm:pt modelId="{F3BF7F76-B2EE-47E1-9AE3-B4D48865ADB4}">
      <dgm:prSet/>
      <dgm:spPr/>
      <dgm:t>
        <a:bodyPr/>
        <a:lstStyle/>
        <a:p>
          <a:r>
            <a:rPr lang="nb-NO" noProof="0"/>
            <a:t>Jordvern</a:t>
          </a:r>
        </a:p>
      </dgm:t>
    </dgm:pt>
    <dgm:pt modelId="{D68CC2EF-C12C-4B55-AA60-ACD59A189016}" type="parTrans" cxnId="{F8C06F04-5D26-47BD-91EB-A4D889A8055E}">
      <dgm:prSet/>
      <dgm:spPr/>
      <dgm:t>
        <a:bodyPr/>
        <a:lstStyle/>
        <a:p>
          <a:endParaRPr lang="nb-NO"/>
        </a:p>
      </dgm:t>
    </dgm:pt>
    <dgm:pt modelId="{FC012D51-8BD9-47C6-9EC8-10B815ADD3B5}" type="sibTrans" cxnId="{F8C06F04-5D26-47BD-91EB-A4D889A8055E}">
      <dgm:prSet/>
      <dgm:spPr/>
      <dgm:t>
        <a:bodyPr/>
        <a:lstStyle/>
        <a:p>
          <a:endParaRPr lang="nb-NO"/>
        </a:p>
      </dgm:t>
    </dgm:pt>
    <dgm:pt modelId="{80F91120-4E0D-42A8-88A3-0C79D2704A88}">
      <dgm:prSet/>
      <dgm:spPr/>
      <dgm:t>
        <a:bodyPr/>
        <a:lstStyle/>
        <a:p>
          <a:r>
            <a:rPr lang="nb-NO" noProof="0"/>
            <a:t>Kulturmiljø</a:t>
          </a:r>
        </a:p>
      </dgm:t>
    </dgm:pt>
    <dgm:pt modelId="{F7ADD792-0C8F-40DD-B2A9-6D0C71967B12}" type="parTrans" cxnId="{62752B9D-B508-478A-9899-6433D16E82C0}">
      <dgm:prSet/>
      <dgm:spPr/>
      <dgm:t>
        <a:bodyPr/>
        <a:lstStyle/>
        <a:p>
          <a:endParaRPr lang="nb-NO"/>
        </a:p>
      </dgm:t>
    </dgm:pt>
    <dgm:pt modelId="{58D323BA-BA65-44C6-A76C-7F668E798B9C}" type="sibTrans" cxnId="{62752B9D-B508-478A-9899-6433D16E82C0}">
      <dgm:prSet/>
      <dgm:spPr/>
      <dgm:t>
        <a:bodyPr/>
        <a:lstStyle/>
        <a:p>
          <a:endParaRPr lang="nb-NO"/>
        </a:p>
      </dgm:t>
    </dgm:pt>
    <dgm:pt modelId="{8A612FCB-40C1-4120-83DB-B49A4F70FBE8}">
      <dgm:prSet/>
      <dgm:spPr/>
      <dgm:t>
        <a:bodyPr/>
        <a:lstStyle/>
        <a:p>
          <a:r>
            <a:rPr lang="nb-NO" noProof="0"/>
            <a:t>Klimatilpasning og Naturfarer</a:t>
          </a:r>
        </a:p>
      </dgm:t>
    </dgm:pt>
    <dgm:pt modelId="{CD249F94-60E1-40E5-BED1-27C4EAD74EF7}" type="parTrans" cxnId="{C86B6A10-4FA1-4FAA-9F34-8C8A2FB65831}">
      <dgm:prSet/>
      <dgm:spPr/>
      <dgm:t>
        <a:bodyPr/>
        <a:lstStyle/>
        <a:p>
          <a:endParaRPr lang="nb-NO"/>
        </a:p>
      </dgm:t>
    </dgm:pt>
    <dgm:pt modelId="{F6F79BA4-199D-41BB-846E-307A8A64B2DC}" type="sibTrans" cxnId="{C86B6A10-4FA1-4FAA-9F34-8C8A2FB65831}">
      <dgm:prSet/>
      <dgm:spPr/>
      <dgm:t>
        <a:bodyPr/>
        <a:lstStyle/>
        <a:p>
          <a:endParaRPr lang="nb-NO"/>
        </a:p>
      </dgm:t>
    </dgm:pt>
    <dgm:pt modelId="{C97A84D0-3025-4470-AF7D-607E2ADCCF4C}">
      <dgm:prSet/>
      <dgm:spPr/>
      <dgm:t>
        <a:bodyPr/>
        <a:lstStyle/>
        <a:p>
          <a:r>
            <a:rPr lang="nb-NO" noProof="0"/>
            <a:t>Fortetting</a:t>
          </a:r>
        </a:p>
      </dgm:t>
    </dgm:pt>
    <dgm:pt modelId="{3E30D035-699E-462E-B86B-A5EF801C08E4}" type="parTrans" cxnId="{8F95B4BF-BA5C-4020-BBAF-CEE6C06E8778}">
      <dgm:prSet/>
      <dgm:spPr/>
      <dgm:t>
        <a:bodyPr/>
        <a:lstStyle/>
        <a:p>
          <a:endParaRPr lang="nb-NO"/>
        </a:p>
      </dgm:t>
    </dgm:pt>
    <dgm:pt modelId="{66C38BBC-2FC5-404F-9550-2E1364FCAA19}" type="sibTrans" cxnId="{8F95B4BF-BA5C-4020-BBAF-CEE6C06E8778}">
      <dgm:prSet/>
      <dgm:spPr/>
      <dgm:t>
        <a:bodyPr/>
        <a:lstStyle/>
        <a:p>
          <a:endParaRPr lang="nb-NO"/>
        </a:p>
      </dgm:t>
    </dgm:pt>
    <dgm:pt modelId="{E13C6108-3003-4D57-A313-D58566CC81A3}">
      <dgm:prSet/>
      <dgm:spPr/>
      <dgm:t>
        <a:bodyPr/>
        <a:lstStyle/>
        <a:p>
          <a:r>
            <a:rPr lang="nb-NO" noProof="0"/>
            <a:t>Begrense transportbehovet</a:t>
          </a:r>
        </a:p>
      </dgm:t>
    </dgm:pt>
    <dgm:pt modelId="{F4F1DA23-8691-43DE-906F-454F02E545A6}" type="parTrans" cxnId="{D2DDA1D1-4410-44BA-9109-A486382C9833}">
      <dgm:prSet/>
      <dgm:spPr/>
      <dgm:t>
        <a:bodyPr/>
        <a:lstStyle/>
        <a:p>
          <a:endParaRPr lang="nb-NO"/>
        </a:p>
      </dgm:t>
    </dgm:pt>
    <dgm:pt modelId="{1E6224A4-ECAA-49E8-B57A-5E84CFAC336D}" type="sibTrans" cxnId="{D2DDA1D1-4410-44BA-9109-A486382C9833}">
      <dgm:prSet/>
      <dgm:spPr/>
      <dgm:t>
        <a:bodyPr/>
        <a:lstStyle/>
        <a:p>
          <a:endParaRPr lang="nb-NO"/>
        </a:p>
      </dgm:t>
    </dgm:pt>
    <dgm:pt modelId="{A3D3833A-9258-4040-9601-71CB95EDBA0D}">
      <dgm:prSet/>
      <dgm:spPr/>
      <dgm:t>
        <a:bodyPr/>
        <a:lstStyle/>
        <a:p>
          <a:r>
            <a:rPr lang="nb-NO" noProof="0"/>
            <a:t>Jordvern</a:t>
          </a:r>
        </a:p>
      </dgm:t>
    </dgm:pt>
    <dgm:pt modelId="{11BFDC91-19AE-4E79-B1F5-89E9B750BF16}" type="parTrans" cxnId="{7BD97632-D9DC-4285-A6A3-DEB852E7B029}">
      <dgm:prSet/>
      <dgm:spPr/>
      <dgm:t>
        <a:bodyPr/>
        <a:lstStyle/>
        <a:p>
          <a:endParaRPr lang="nb-NO"/>
        </a:p>
      </dgm:t>
    </dgm:pt>
    <dgm:pt modelId="{10D12E39-B470-4140-9F22-592E1072166E}" type="sibTrans" cxnId="{7BD97632-D9DC-4285-A6A3-DEB852E7B029}">
      <dgm:prSet/>
      <dgm:spPr/>
      <dgm:t>
        <a:bodyPr/>
        <a:lstStyle/>
        <a:p>
          <a:endParaRPr lang="nb-NO"/>
        </a:p>
      </dgm:t>
    </dgm:pt>
    <dgm:pt modelId="{E7538933-D348-4D0B-BA22-7E965E80C286}" type="pres">
      <dgm:prSet presAssocID="{ABCDA933-845E-4B12-A4E2-F83A13CFC6EC}" presName="Name0" presStyleCnt="0">
        <dgm:presLayoutVars>
          <dgm:dir/>
          <dgm:animLvl val="lvl"/>
          <dgm:resizeHandles val="exact"/>
        </dgm:presLayoutVars>
      </dgm:prSet>
      <dgm:spPr/>
    </dgm:pt>
    <dgm:pt modelId="{4E432EEB-B60B-4A0E-85D7-E3D6019D0EA5}" type="pres">
      <dgm:prSet presAssocID="{58D00B9D-7ABD-43B1-97E8-2F3B31AA0D3D}" presName="composite" presStyleCnt="0"/>
      <dgm:spPr/>
    </dgm:pt>
    <dgm:pt modelId="{5ABDA7E5-6833-4BC8-ADBB-3A7F6B6E36D9}" type="pres">
      <dgm:prSet presAssocID="{58D00B9D-7ABD-43B1-97E8-2F3B31AA0D3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12099AC-9154-493F-8E5F-281F0E37D5A7}" type="pres">
      <dgm:prSet presAssocID="{58D00B9D-7ABD-43B1-97E8-2F3B31AA0D3D}" presName="desTx" presStyleLbl="alignAccFollowNode1" presStyleIdx="0" presStyleCnt="3">
        <dgm:presLayoutVars>
          <dgm:bulletEnabled val="1"/>
        </dgm:presLayoutVars>
      </dgm:prSet>
      <dgm:spPr/>
    </dgm:pt>
    <dgm:pt modelId="{EAB5078F-A691-446E-9BF2-12A2FB1F429C}" type="pres">
      <dgm:prSet presAssocID="{0362A6DB-1194-4678-8FF7-A6A714EAF022}" presName="space" presStyleCnt="0"/>
      <dgm:spPr/>
    </dgm:pt>
    <dgm:pt modelId="{8A6D5EDA-EDFD-47ED-AF73-F8EA45DFF97D}" type="pres">
      <dgm:prSet presAssocID="{782824C8-F01C-4673-896D-C99EAE9B7FAE}" presName="composite" presStyleCnt="0"/>
      <dgm:spPr/>
    </dgm:pt>
    <dgm:pt modelId="{E7AB0E3B-B9F0-4790-8F84-D5F2B4656BE8}" type="pres">
      <dgm:prSet presAssocID="{782824C8-F01C-4673-896D-C99EAE9B7FA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B952D73-71FB-4985-B282-2F5DF48A4F8D}" type="pres">
      <dgm:prSet presAssocID="{782824C8-F01C-4673-896D-C99EAE9B7FAE}" presName="desTx" presStyleLbl="alignAccFollowNode1" presStyleIdx="1" presStyleCnt="3">
        <dgm:presLayoutVars>
          <dgm:bulletEnabled val="1"/>
        </dgm:presLayoutVars>
      </dgm:prSet>
      <dgm:spPr/>
    </dgm:pt>
    <dgm:pt modelId="{D126B370-6223-4C87-B00D-BC0F08A66F52}" type="pres">
      <dgm:prSet presAssocID="{4B34178E-1EAE-4CF4-BEF9-A17CCFAB0CBB}" presName="space" presStyleCnt="0"/>
      <dgm:spPr/>
    </dgm:pt>
    <dgm:pt modelId="{18BDB739-0EA7-4257-9059-DA12C35C0F6A}" type="pres">
      <dgm:prSet presAssocID="{3FA40E86-6641-4939-B685-64A53CB77BA0}" presName="composite" presStyleCnt="0"/>
      <dgm:spPr/>
    </dgm:pt>
    <dgm:pt modelId="{9541BB3E-9B5B-4EDA-B2CF-64B6F3EB7306}" type="pres">
      <dgm:prSet presAssocID="{3FA40E86-6641-4939-B685-64A53CB77BA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A251D90-E6A7-49BD-A900-6F805F42903C}" type="pres">
      <dgm:prSet presAssocID="{3FA40E86-6641-4939-B685-64A53CB77BA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8C06F04-5D26-47BD-91EB-A4D889A8055E}" srcId="{782824C8-F01C-4673-896D-C99EAE9B7FAE}" destId="{F3BF7F76-B2EE-47E1-9AE3-B4D48865ADB4}" srcOrd="4" destOrd="0" parTransId="{D68CC2EF-C12C-4B55-AA60-ACD59A189016}" sibTransId="{FC012D51-8BD9-47C6-9EC8-10B815ADD3B5}"/>
    <dgm:cxn modelId="{488A370D-D4EA-461B-BDE1-F528D271ED5A}" srcId="{ABCDA933-845E-4B12-A4E2-F83A13CFC6EC}" destId="{3FA40E86-6641-4939-B685-64A53CB77BA0}" srcOrd="2" destOrd="0" parTransId="{46418EEA-9138-4594-B449-674AD098B8A3}" sibTransId="{84BA720A-AE97-4B25-9A3A-69AC6A27B629}"/>
    <dgm:cxn modelId="{C86B6A10-4FA1-4FAA-9F34-8C8A2FB65831}" srcId="{3FA40E86-6641-4939-B685-64A53CB77BA0}" destId="{8A612FCB-40C1-4120-83DB-B49A4F70FBE8}" srcOrd="2" destOrd="0" parTransId="{CD249F94-60E1-40E5-BED1-27C4EAD74EF7}" sibTransId="{F6F79BA4-199D-41BB-846E-307A8A64B2DC}"/>
    <dgm:cxn modelId="{5C827B14-3E7A-4799-9B49-B62513323DC7}" type="presOf" srcId="{CD47ECD5-E72B-4D6C-8E6A-99EB2450CA0B}" destId="{1A251D90-E6A7-49BD-A900-6F805F42903C}" srcOrd="0" destOrd="0" presId="urn:microsoft.com/office/officeart/2005/8/layout/hList1"/>
    <dgm:cxn modelId="{AFC89217-EA1D-4EB4-8E40-7087506C0953}" srcId="{782824C8-F01C-4673-896D-C99EAE9B7FAE}" destId="{5F0B2A8B-213E-4749-B326-023DBE434A6C}" srcOrd="1" destOrd="0" parTransId="{930EB5EF-6ED9-4AB0-86ED-96D801DAD82D}" sibTransId="{98F47629-4861-493D-930D-2DACE366BC57}"/>
    <dgm:cxn modelId="{061D6C1A-D81C-4292-BB0E-48928796FA40}" srcId="{58D00B9D-7ABD-43B1-97E8-2F3B31AA0D3D}" destId="{A3EA395D-6F72-40E6-856B-4E1EFBF7F877}" srcOrd="1" destOrd="0" parTransId="{D7B57890-83D7-4EB8-8018-8213A149A2D5}" sibTransId="{2011FD4F-2864-49DD-9F58-E08E7C349C0E}"/>
    <dgm:cxn modelId="{E776331E-7029-4322-9F45-7D3D4219C946}" type="presOf" srcId="{FFC5C7F6-6AC5-4024-904F-CD6A27424AF6}" destId="{4B952D73-71FB-4985-B282-2F5DF48A4F8D}" srcOrd="0" destOrd="2" presId="urn:microsoft.com/office/officeart/2005/8/layout/hList1"/>
    <dgm:cxn modelId="{32B59D27-AB06-4E22-BE49-48F8BB6A0024}" type="presOf" srcId="{B78AAED5-4D87-474C-8806-665F50FCEB6E}" destId="{4B952D73-71FB-4985-B282-2F5DF48A4F8D}" srcOrd="0" destOrd="0" presId="urn:microsoft.com/office/officeart/2005/8/layout/hList1"/>
    <dgm:cxn modelId="{D27E252C-F6CA-44B3-80F7-A997D3CE688D}" srcId="{782824C8-F01C-4673-896D-C99EAE9B7FAE}" destId="{B78AAED5-4D87-474C-8806-665F50FCEB6E}" srcOrd="0" destOrd="0" parTransId="{01AC36EA-BF39-4ED6-89B1-0DE8DFAA2673}" sibTransId="{0BCB0572-40D9-44CC-832B-6AF992A10895}"/>
    <dgm:cxn modelId="{23B1802C-C8D4-4CCA-A235-11D720AB795D}" type="presOf" srcId="{F3BF7F76-B2EE-47E1-9AE3-B4D48865ADB4}" destId="{4B952D73-71FB-4985-B282-2F5DF48A4F8D}" srcOrd="0" destOrd="4" presId="urn:microsoft.com/office/officeart/2005/8/layout/hList1"/>
    <dgm:cxn modelId="{10179E2F-679D-4B80-A79E-20596F3021C5}" srcId="{7760B763-9E24-4074-AB92-1FF568E5E3F4}" destId="{1D2736FA-858E-4572-B6E7-2C58C0AD037E}" srcOrd="1" destOrd="0" parTransId="{FEB68662-B375-4A6D-8B27-60FA322471BF}" sibTransId="{7FE3A631-2843-4864-A0F9-F80F2B8FD134}"/>
    <dgm:cxn modelId="{7BD97632-D9DC-4285-A6A3-DEB852E7B029}" srcId="{3FA40E86-6641-4939-B685-64A53CB77BA0}" destId="{A3D3833A-9258-4040-9601-71CB95EDBA0D}" srcOrd="5" destOrd="0" parTransId="{11BFDC91-19AE-4E79-B1F5-89E9B750BF16}" sibTransId="{10D12E39-B470-4140-9F22-592E1072166E}"/>
    <dgm:cxn modelId="{83FCF439-7BFB-43EC-A97D-A7D0DB786FD6}" type="presOf" srcId="{3FA40E86-6641-4939-B685-64A53CB77BA0}" destId="{9541BB3E-9B5B-4EDA-B2CF-64B6F3EB7306}" srcOrd="0" destOrd="0" presId="urn:microsoft.com/office/officeart/2005/8/layout/hList1"/>
    <dgm:cxn modelId="{8B019841-FF44-4F2A-92F8-10ACF00C794E}" srcId="{ABCDA933-845E-4B12-A4E2-F83A13CFC6EC}" destId="{782824C8-F01C-4673-896D-C99EAE9B7FAE}" srcOrd="1" destOrd="0" parTransId="{2FE0B413-2FAC-4581-AB67-0FA5712B7320}" sibTransId="{4B34178E-1EAE-4CF4-BEF9-A17CCFAB0CBB}"/>
    <dgm:cxn modelId="{D85CB044-AB6E-4D33-8BF0-8434C8F9FA23}" srcId="{7760B763-9E24-4074-AB92-1FF568E5E3F4}" destId="{CAF84764-F102-41C6-A916-BF0F8651FB54}" srcOrd="0" destOrd="0" parTransId="{7F21DB99-07C7-4E78-BD05-EF192E8EDF97}" sibTransId="{E634DE84-FC9D-49D2-B67E-EC46169DF643}"/>
    <dgm:cxn modelId="{8908FD46-4DEA-4768-997A-26CC34A64F53}" type="presOf" srcId="{C97A84D0-3025-4470-AF7D-607E2ADCCF4C}" destId="{1A251D90-E6A7-49BD-A900-6F805F42903C}" srcOrd="0" destOrd="3" presId="urn:microsoft.com/office/officeart/2005/8/layout/hList1"/>
    <dgm:cxn modelId="{91B50548-CCB2-47F4-BC22-F4FF2CF9FB97}" srcId="{ABCDA933-845E-4B12-A4E2-F83A13CFC6EC}" destId="{58D00B9D-7ABD-43B1-97E8-2F3B31AA0D3D}" srcOrd="0" destOrd="0" parTransId="{4FDD34AD-3AC5-45EB-9A84-A33C55972F5E}" sibTransId="{0362A6DB-1194-4678-8FF7-A6A714EAF022}"/>
    <dgm:cxn modelId="{D785AE48-62D6-4C8F-BE6C-0B1EC7F0CE63}" type="presOf" srcId="{9585DC6F-7C50-4606-B95C-A3F95CE0DECB}" destId="{4B952D73-71FB-4985-B282-2F5DF48A4F8D}" srcOrd="0" destOrd="3" presId="urn:microsoft.com/office/officeart/2005/8/layout/hList1"/>
    <dgm:cxn modelId="{71092480-E0A3-4FF5-A9DD-1EBC446710CF}" type="presOf" srcId="{ABCDA933-845E-4B12-A4E2-F83A13CFC6EC}" destId="{E7538933-D348-4D0B-BA22-7E965E80C286}" srcOrd="0" destOrd="0" presId="urn:microsoft.com/office/officeart/2005/8/layout/hList1"/>
    <dgm:cxn modelId="{E8547688-7EF1-4259-8D18-DDE10BD41DBF}" type="presOf" srcId="{8A612FCB-40C1-4120-83DB-B49A4F70FBE8}" destId="{1A251D90-E6A7-49BD-A900-6F805F42903C}" srcOrd="0" destOrd="2" presId="urn:microsoft.com/office/officeart/2005/8/layout/hList1"/>
    <dgm:cxn modelId="{285BC28B-4573-46A9-BA52-B9C682CA4EEF}" srcId="{782824C8-F01C-4673-896D-C99EAE9B7FAE}" destId="{9585DC6F-7C50-4606-B95C-A3F95CE0DECB}" srcOrd="3" destOrd="0" parTransId="{6A0F0C52-67CA-4B7A-94D6-8FF20740A1AB}" sibTransId="{E306D8FD-403F-4F82-904C-A6ECF97AA1CA}"/>
    <dgm:cxn modelId="{852AB38C-830F-4016-A044-E1DA09DD2F97}" type="presOf" srcId="{A3D3833A-9258-4040-9601-71CB95EDBA0D}" destId="{1A251D90-E6A7-49BD-A900-6F805F42903C}" srcOrd="0" destOrd="5" presId="urn:microsoft.com/office/officeart/2005/8/layout/hList1"/>
    <dgm:cxn modelId="{E240698D-32C7-4C28-985F-42EC050076F9}" type="presOf" srcId="{CAF84764-F102-41C6-A916-BF0F8651FB54}" destId="{312099AC-9154-493F-8E5F-281F0E37D5A7}" srcOrd="0" destOrd="3" presId="urn:microsoft.com/office/officeart/2005/8/layout/hList1"/>
    <dgm:cxn modelId="{62752B9D-B508-478A-9899-6433D16E82C0}" srcId="{3FA40E86-6641-4939-B685-64A53CB77BA0}" destId="{80F91120-4E0D-42A8-88A3-0C79D2704A88}" srcOrd="1" destOrd="0" parTransId="{F7ADD792-0C8F-40DD-B2A9-6D0C71967B12}" sibTransId="{58D323BA-BA65-44C6-A76C-7F668E798B9C}"/>
    <dgm:cxn modelId="{7D2546A0-7B1E-4EE4-9685-872EE9886C66}" type="presOf" srcId="{1D2736FA-858E-4572-B6E7-2C58C0AD037E}" destId="{312099AC-9154-493F-8E5F-281F0E37D5A7}" srcOrd="0" destOrd="4" presId="urn:microsoft.com/office/officeart/2005/8/layout/hList1"/>
    <dgm:cxn modelId="{809C8BA7-F272-41D4-999E-4197283561B0}" type="presOf" srcId="{A3EA395D-6F72-40E6-856B-4E1EFBF7F877}" destId="{312099AC-9154-493F-8E5F-281F0E37D5A7}" srcOrd="0" destOrd="1" presId="urn:microsoft.com/office/officeart/2005/8/layout/hList1"/>
    <dgm:cxn modelId="{B61957B4-391D-4123-963C-4AC26DB6DF03}" type="presOf" srcId="{5F0B2A8B-213E-4749-B326-023DBE434A6C}" destId="{4B952D73-71FB-4985-B282-2F5DF48A4F8D}" srcOrd="0" destOrd="1" presId="urn:microsoft.com/office/officeart/2005/8/layout/hList1"/>
    <dgm:cxn modelId="{9AA9BAB5-6F4C-440D-9F18-F0F05CB6C6CF}" srcId="{58D00B9D-7ABD-43B1-97E8-2F3B31AA0D3D}" destId="{42C17302-0925-4AB4-9DAD-9E234D758D57}" srcOrd="0" destOrd="0" parTransId="{9D9F9914-B476-4855-9715-83FAE4FAA425}" sibTransId="{A952A05E-B336-4C6F-84E5-2D9AE5B645FE}"/>
    <dgm:cxn modelId="{B95005B8-5DCB-498F-80D0-5AB0BAFC8CE3}" srcId="{782824C8-F01C-4673-896D-C99EAE9B7FAE}" destId="{FFC5C7F6-6AC5-4024-904F-CD6A27424AF6}" srcOrd="2" destOrd="0" parTransId="{D69C35CD-DEE3-4DA9-8506-F460696642DE}" sibTransId="{A39C82D8-8559-4468-8615-592539E619E4}"/>
    <dgm:cxn modelId="{8F95B4BF-BA5C-4020-BBAF-CEE6C06E8778}" srcId="{3FA40E86-6641-4939-B685-64A53CB77BA0}" destId="{C97A84D0-3025-4470-AF7D-607E2ADCCF4C}" srcOrd="3" destOrd="0" parTransId="{3E30D035-699E-462E-B86B-A5EF801C08E4}" sibTransId="{66C38BBC-2FC5-404F-9550-2E1364FCAA19}"/>
    <dgm:cxn modelId="{E6CF8FC0-9545-4246-99EF-9DF6C2490602}" srcId="{3FA40E86-6641-4939-B685-64A53CB77BA0}" destId="{CD47ECD5-E72B-4D6C-8E6A-99EB2450CA0B}" srcOrd="0" destOrd="0" parTransId="{264D9F5A-BD75-4A6B-8BCA-141DE07769E4}" sibTransId="{3E7A8999-7A7B-48EE-AD9D-2CD617FB407D}"/>
    <dgm:cxn modelId="{D2DDA1D1-4410-44BA-9109-A486382C9833}" srcId="{3FA40E86-6641-4939-B685-64A53CB77BA0}" destId="{E13C6108-3003-4D57-A313-D58566CC81A3}" srcOrd="4" destOrd="0" parTransId="{F4F1DA23-8691-43DE-906F-454F02E545A6}" sibTransId="{1E6224A4-ECAA-49E8-B57A-5E84CFAC336D}"/>
    <dgm:cxn modelId="{86FF10DB-7A1C-4C6F-B8CC-DF17C1F747F3}" type="presOf" srcId="{E13C6108-3003-4D57-A313-D58566CC81A3}" destId="{1A251D90-E6A7-49BD-A900-6F805F42903C}" srcOrd="0" destOrd="4" presId="urn:microsoft.com/office/officeart/2005/8/layout/hList1"/>
    <dgm:cxn modelId="{282108E4-B3EC-4C36-8C0B-5BC487D17DD9}" type="presOf" srcId="{80F91120-4E0D-42A8-88A3-0C79D2704A88}" destId="{1A251D90-E6A7-49BD-A900-6F805F42903C}" srcOrd="0" destOrd="1" presId="urn:microsoft.com/office/officeart/2005/8/layout/hList1"/>
    <dgm:cxn modelId="{8225BBE4-B2FD-44E6-8B4A-619FF5D23F99}" type="presOf" srcId="{58D00B9D-7ABD-43B1-97E8-2F3B31AA0D3D}" destId="{5ABDA7E5-6833-4BC8-ADBB-3A7F6B6E36D9}" srcOrd="0" destOrd="0" presId="urn:microsoft.com/office/officeart/2005/8/layout/hList1"/>
    <dgm:cxn modelId="{F3DD49E6-86C2-4DD8-A5DA-943C04789D4D}" type="presOf" srcId="{42C17302-0925-4AB4-9DAD-9E234D758D57}" destId="{312099AC-9154-493F-8E5F-281F0E37D5A7}" srcOrd="0" destOrd="0" presId="urn:microsoft.com/office/officeart/2005/8/layout/hList1"/>
    <dgm:cxn modelId="{A237E1EE-4EF4-4F6A-BD15-50E22E1F8016}" type="presOf" srcId="{782824C8-F01C-4673-896D-C99EAE9B7FAE}" destId="{E7AB0E3B-B9F0-4790-8F84-D5F2B4656BE8}" srcOrd="0" destOrd="0" presId="urn:microsoft.com/office/officeart/2005/8/layout/hList1"/>
    <dgm:cxn modelId="{EEBB35F4-586C-4ACC-80A2-085F35210510}" type="presOf" srcId="{7760B763-9E24-4074-AB92-1FF568E5E3F4}" destId="{312099AC-9154-493F-8E5F-281F0E37D5A7}" srcOrd="0" destOrd="2" presId="urn:microsoft.com/office/officeart/2005/8/layout/hList1"/>
    <dgm:cxn modelId="{CAC296F7-1A6D-4D1E-A72C-8D7C5BFB460B}" srcId="{58D00B9D-7ABD-43B1-97E8-2F3B31AA0D3D}" destId="{7760B763-9E24-4074-AB92-1FF568E5E3F4}" srcOrd="2" destOrd="0" parTransId="{D04C71E1-6994-4313-B097-C522712A778F}" sibTransId="{2C5D9374-3750-4487-9EEB-1DAF5DEF9FB0}"/>
    <dgm:cxn modelId="{F3262F31-1AE7-420D-9C06-85CCF56871AD}" type="presParOf" srcId="{E7538933-D348-4D0B-BA22-7E965E80C286}" destId="{4E432EEB-B60B-4A0E-85D7-E3D6019D0EA5}" srcOrd="0" destOrd="0" presId="urn:microsoft.com/office/officeart/2005/8/layout/hList1"/>
    <dgm:cxn modelId="{0065D274-5A89-4F39-8D50-7B2A5B86ACCA}" type="presParOf" srcId="{4E432EEB-B60B-4A0E-85D7-E3D6019D0EA5}" destId="{5ABDA7E5-6833-4BC8-ADBB-3A7F6B6E36D9}" srcOrd="0" destOrd="0" presId="urn:microsoft.com/office/officeart/2005/8/layout/hList1"/>
    <dgm:cxn modelId="{45357B79-0417-4FD5-A77A-D9BCD724B62B}" type="presParOf" srcId="{4E432EEB-B60B-4A0E-85D7-E3D6019D0EA5}" destId="{312099AC-9154-493F-8E5F-281F0E37D5A7}" srcOrd="1" destOrd="0" presId="urn:microsoft.com/office/officeart/2005/8/layout/hList1"/>
    <dgm:cxn modelId="{F84E5254-22AD-427C-9547-F2AB05F9900B}" type="presParOf" srcId="{E7538933-D348-4D0B-BA22-7E965E80C286}" destId="{EAB5078F-A691-446E-9BF2-12A2FB1F429C}" srcOrd="1" destOrd="0" presId="urn:microsoft.com/office/officeart/2005/8/layout/hList1"/>
    <dgm:cxn modelId="{6AE8CA41-B780-437D-BFA7-EF582E637ACA}" type="presParOf" srcId="{E7538933-D348-4D0B-BA22-7E965E80C286}" destId="{8A6D5EDA-EDFD-47ED-AF73-F8EA45DFF97D}" srcOrd="2" destOrd="0" presId="urn:microsoft.com/office/officeart/2005/8/layout/hList1"/>
    <dgm:cxn modelId="{9925102B-3611-43F6-A2EB-51FADDA791B6}" type="presParOf" srcId="{8A6D5EDA-EDFD-47ED-AF73-F8EA45DFF97D}" destId="{E7AB0E3B-B9F0-4790-8F84-D5F2B4656BE8}" srcOrd="0" destOrd="0" presId="urn:microsoft.com/office/officeart/2005/8/layout/hList1"/>
    <dgm:cxn modelId="{2D81F39B-173E-4837-93F0-63B6D2E4E101}" type="presParOf" srcId="{8A6D5EDA-EDFD-47ED-AF73-F8EA45DFF97D}" destId="{4B952D73-71FB-4985-B282-2F5DF48A4F8D}" srcOrd="1" destOrd="0" presId="urn:microsoft.com/office/officeart/2005/8/layout/hList1"/>
    <dgm:cxn modelId="{6CB83F4D-FE13-4CB4-8C73-C9BA5115AB28}" type="presParOf" srcId="{E7538933-D348-4D0B-BA22-7E965E80C286}" destId="{D126B370-6223-4C87-B00D-BC0F08A66F52}" srcOrd="3" destOrd="0" presId="urn:microsoft.com/office/officeart/2005/8/layout/hList1"/>
    <dgm:cxn modelId="{97F72C90-81F4-439F-B365-B8D7E5846BF9}" type="presParOf" srcId="{E7538933-D348-4D0B-BA22-7E965E80C286}" destId="{18BDB739-0EA7-4257-9059-DA12C35C0F6A}" srcOrd="4" destOrd="0" presId="urn:microsoft.com/office/officeart/2005/8/layout/hList1"/>
    <dgm:cxn modelId="{D18D8445-8599-4171-92B3-3DBB32BA53BA}" type="presParOf" srcId="{18BDB739-0EA7-4257-9059-DA12C35C0F6A}" destId="{9541BB3E-9B5B-4EDA-B2CF-64B6F3EB7306}" srcOrd="0" destOrd="0" presId="urn:microsoft.com/office/officeart/2005/8/layout/hList1"/>
    <dgm:cxn modelId="{AAB8F79B-66C5-4DD4-B779-FFE7F8111846}" type="presParOf" srcId="{18BDB739-0EA7-4257-9059-DA12C35C0F6A}" destId="{1A251D90-E6A7-49BD-A900-6F805F4290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Fritidsboliger totalt			535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en-US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en-US"/>
        </a:p>
      </dgm:t>
    </dgm:pt>
    <dgm:pt modelId="{B62C217F-4982-4267-8FBA-8E36A2C5DD17}">
      <dgm:prSet/>
      <dgm:spPr/>
      <dgm:t>
        <a:bodyPr/>
        <a:lstStyle/>
        <a:p>
          <a:r>
            <a:rPr lang="nb-NO" noProof="0"/>
            <a:t>Spredt fritidsbebyggelse			318</a:t>
          </a:r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en-US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en-US"/>
        </a:p>
      </dgm:t>
    </dgm:pt>
    <dgm:pt modelId="{FFF84946-F378-4889-95AA-57D07D9DD16E}">
      <dgm:prSet/>
      <dgm:spPr/>
      <dgm:t>
        <a:bodyPr/>
        <a:lstStyle/>
        <a:p>
          <a:r>
            <a:rPr lang="nb-NO" noProof="0"/>
            <a:t>Områder for bebyggelse			217</a:t>
          </a:r>
        </a:p>
      </dgm:t>
    </dgm:pt>
    <dgm:pt modelId="{E2F7FA2D-F5F4-40EE-BC04-E14315F77237}" type="parTrans" cxnId="{B6801DB7-98C0-4EE6-8298-B98E5F3F4535}">
      <dgm:prSet/>
      <dgm:spPr/>
      <dgm:t>
        <a:bodyPr/>
        <a:lstStyle/>
        <a:p>
          <a:endParaRPr lang="en-US"/>
        </a:p>
      </dgm:t>
    </dgm:pt>
    <dgm:pt modelId="{5A6D995F-DB04-470B-842E-C66293D137ED}" type="sibTrans" cxnId="{B6801DB7-98C0-4EE6-8298-B98E5F3F4535}">
      <dgm:prSet/>
      <dgm:spPr/>
      <dgm:t>
        <a:bodyPr/>
        <a:lstStyle/>
        <a:p>
          <a:endParaRPr lang="en-US"/>
        </a:p>
      </dgm:t>
    </dgm:pt>
    <dgm:pt modelId="{3C378BBE-7E5E-49E5-A929-0B825FDEA138}">
      <dgm:prSet/>
      <dgm:spPr/>
      <dgm:t>
        <a:bodyPr/>
        <a:lstStyle/>
        <a:p>
          <a:r>
            <a:rPr lang="nb-NO" noProof="0"/>
            <a:t>Nye hyttetomter etter 01.01.2014:	32</a:t>
          </a:r>
        </a:p>
      </dgm:t>
    </dgm:pt>
    <dgm:pt modelId="{74B44C39-4CA4-4D41-B5D5-E47A9D90A7A4}" type="parTrans" cxnId="{245D57E0-47BE-4902-B90C-2E17BBA34EBC}">
      <dgm:prSet/>
      <dgm:spPr/>
      <dgm:t>
        <a:bodyPr/>
        <a:lstStyle/>
        <a:p>
          <a:endParaRPr lang="en-US"/>
        </a:p>
      </dgm:t>
    </dgm:pt>
    <dgm:pt modelId="{2357F309-AE78-455F-9AB3-5E0C49F3CD07}" type="sibTrans" cxnId="{245D57E0-47BE-4902-B90C-2E17BBA34EBC}">
      <dgm:prSet/>
      <dgm:spPr/>
      <dgm:t>
        <a:bodyPr/>
        <a:lstStyle/>
        <a:p>
          <a:endParaRPr lang="en-US"/>
        </a:p>
      </dgm:t>
    </dgm:pt>
    <dgm:pt modelId="{AFE948B7-7BB3-42D5-89E3-D8E8CA086782}">
      <dgm:prSet/>
      <dgm:spPr/>
      <dgm:t>
        <a:bodyPr/>
        <a:lstStyle/>
        <a:p>
          <a:endParaRPr lang="nb-NO" noProof="0"/>
        </a:p>
      </dgm:t>
    </dgm:pt>
    <dgm:pt modelId="{D6B67D11-EC74-4BB6-8A44-5476666618D8}" type="parTrans" cxnId="{8B66C41B-EF60-4288-9EA9-6D0CEC5A58A1}">
      <dgm:prSet/>
      <dgm:spPr/>
      <dgm:t>
        <a:bodyPr/>
        <a:lstStyle/>
        <a:p>
          <a:endParaRPr lang="en-US"/>
        </a:p>
      </dgm:t>
    </dgm:pt>
    <dgm:pt modelId="{2E9B9A2E-0557-4C16-BD35-3A4C60FEC075}" type="sibTrans" cxnId="{8B66C41B-EF60-4288-9EA9-6D0CEC5A58A1}">
      <dgm:prSet/>
      <dgm:spPr/>
      <dgm:t>
        <a:bodyPr/>
        <a:lstStyle/>
        <a:p>
          <a:endParaRPr lang="en-US"/>
        </a:p>
      </dgm:t>
    </dgm:pt>
    <dgm:pt modelId="{04B47FDC-13AF-4195-AC00-A21F1B81234C}">
      <dgm:prSet/>
      <dgm:spPr/>
      <dgm:t>
        <a:bodyPr/>
        <a:lstStyle/>
        <a:p>
          <a:r>
            <a:rPr lang="nb-NO" noProof="0"/>
            <a:t>Hyttereserve i kommunens arealplaner	279</a:t>
          </a:r>
        </a:p>
      </dgm:t>
    </dgm:pt>
    <dgm:pt modelId="{E6BAD051-8AD3-4602-B749-2B741AB877E3}" type="parTrans" cxnId="{E1AF7062-9592-4292-A6A6-D72E5BB96F8F}">
      <dgm:prSet/>
      <dgm:spPr/>
      <dgm:t>
        <a:bodyPr/>
        <a:lstStyle/>
        <a:p>
          <a:endParaRPr lang="en-US"/>
        </a:p>
      </dgm:t>
    </dgm:pt>
    <dgm:pt modelId="{9AD30B78-6A2A-4843-97EC-E489508EA54D}" type="sibTrans" cxnId="{E1AF7062-9592-4292-A6A6-D72E5BB96F8F}">
      <dgm:prSet/>
      <dgm:spPr/>
      <dgm:t>
        <a:bodyPr/>
        <a:lstStyle/>
        <a:p>
          <a:endParaRPr lang="en-US"/>
        </a:p>
      </dgm:t>
    </dgm:pt>
    <dgm:pt modelId="{5E6B7EAF-4702-4FBD-A152-D5BE4BC1A9CD}">
      <dgm:prSet/>
      <dgm:spPr/>
      <dgm:t>
        <a:bodyPr/>
        <a:lstStyle/>
        <a:p>
          <a:r>
            <a:rPr lang="nb-NO" sz="2000" noProof="0"/>
            <a:t>Regulerte ledige hyttetomter			279</a:t>
          </a:r>
        </a:p>
      </dgm:t>
    </dgm:pt>
    <dgm:pt modelId="{5FE49307-C2B0-4AB7-8769-42849C003A9B}" type="parTrans" cxnId="{F40FC6D6-DF7A-4D27-8329-C110F60B74C6}">
      <dgm:prSet/>
      <dgm:spPr/>
      <dgm:t>
        <a:bodyPr/>
        <a:lstStyle/>
        <a:p>
          <a:endParaRPr lang="en-US"/>
        </a:p>
      </dgm:t>
    </dgm:pt>
    <dgm:pt modelId="{F308E562-B634-419C-9885-2760A6103897}" type="sibTrans" cxnId="{F40FC6D6-DF7A-4D27-8329-C110F60B74C6}">
      <dgm:prSet/>
      <dgm:spPr/>
      <dgm:t>
        <a:bodyPr/>
        <a:lstStyle/>
        <a:p>
          <a:endParaRPr lang="en-US"/>
        </a:p>
      </dgm:t>
    </dgm:pt>
    <dgm:pt modelId="{66FB28FE-C455-4465-80ED-E9A6B9347B83}">
      <dgm:prSet/>
      <dgm:spPr/>
      <dgm:t>
        <a:bodyPr/>
        <a:lstStyle/>
        <a:p>
          <a:r>
            <a:rPr lang="nb-NO" sz="2000" noProof="0"/>
            <a:t>Areal avsatt i arealdelen (ikke regulert)		ca. 360*</a:t>
          </a:r>
        </a:p>
      </dgm:t>
    </dgm:pt>
    <dgm:pt modelId="{DB8A14C0-3BC6-496B-BC9A-2C9A80908589}" type="parTrans" cxnId="{AB4AD608-8976-4AA0-8C8A-BB9A0210A6F6}">
      <dgm:prSet/>
      <dgm:spPr/>
      <dgm:t>
        <a:bodyPr/>
        <a:lstStyle/>
        <a:p>
          <a:endParaRPr lang="en-US"/>
        </a:p>
      </dgm:t>
    </dgm:pt>
    <dgm:pt modelId="{0BF8C459-6BC8-427F-8790-A0A203DFD45F}" type="sibTrans" cxnId="{AB4AD608-8976-4AA0-8C8A-BB9A0210A6F6}">
      <dgm:prSet/>
      <dgm:spPr/>
      <dgm:t>
        <a:bodyPr/>
        <a:lstStyle/>
        <a:p>
          <a:endParaRPr lang="en-US"/>
        </a:p>
      </dgm:t>
    </dgm:pt>
    <dgm:pt modelId="{D999B91E-4262-4ACD-9C32-D22ADFD68C08}">
      <dgm:prSet custT="1"/>
      <dgm:spPr/>
      <dgm:t>
        <a:bodyPr/>
        <a:lstStyle/>
        <a:p>
          <a:pPr>
            <a:buNone/>
          </a:pPr>
          <a:r>
            <a:rPr lang="nb-NO" sz="1600" noProof="0"/>
            <a:t>*Gitt en tetthet på en tomt per 6 da som tilsvarer gjennomsnittlig tetthet for de nyeste regulerte hytteområdene i kommunen.  </a:t>
          </a:r>
        </a:p>
      </dgm:t>
    </dgm:pt>
    <dgm:pt modelId="{B7AEF3A7-03A4-4880-A526-F9DE8F0EE49C}" type="sibTrans" cxnId="{7CFA5136-7E1E-435C-BB72-CE1634EF541D}">
      <dgm:prSet/>
      <dgm:spPr/>
      <dgm:t>
        <a:bodyPr/>
        <a:lstStyle/>
        <a:p>
          <a:endParaRPr lang="nb-NO"/>
        </a:p>
      </dgm:t>
    </dgm:pt>
    <dgm:pt modelId="{117F0FC1-E7C6-48B1-8DA6-AD37700B90EC}" type="parTrans" cxnId="{7CFA5136-7E1E-435C-BB72-CE1634EF541D}">
      <dgm:prSet/>
      <dgm:spPr/>
      <dgm:t>
        <a:bodyPr/>
        <a:lstStyle/>
        <a:p>
          <a:endParaRPr lang="nb-NO"/>
        </a:p>
      </dgm:t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3">
        <dgm:presLayoutVars>
          <dgm:bulletEnabled val="1"/>
        </dgm:presLayoutVars>
      </dgm:prSet>
      <dgm:spPr/>
    </dgm:pt>
    <dgm:pt modelId="{28314B8F-9710-4A17-909B-C97870C88837}" type="pres">
      <dgm:prSet presAssocID="{3C378BBE-7E5E-49E5-A929-0B825FDEA1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4C10B7C-1BEE-4073-AABF-20CEE62844E9}" type="pres">
      <dgm:prSet presAssocID="{3C378BBE-7E5E-49E5-A929-0B825FDEA138}" presName="childText" presStyleLbl="revTx" presStyleIdx="1" presStyleCnt="3">
        <dgm:presLayoutVars>
          <dgm:bulletEnabled val="1"/>
        </dgm:presLayoutVars>
      </dgm:prSet>
      <dgm:spPr/>
    </dgm:pt>
    <dgm:pt modelId="{DD755B56-B71A-4611-8845-60D340A66D62}" type="pres">
      <dgm:prSet presAssocID="{04B47FDC-13AF-4195-AC00-A21F1B8123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7EAC35A-1B29-406B-9F52-EAF8750CFF9A}" type="pres">
      <dgm:prSet presAssocID="{04B47FDC-13AF-4195-AC00-A21F1B81234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FCF8007-5AB9-47A5-947F-FF26C28E6884}" type="presOf" srcId="{FFF84946-F378-4889-95AA-57D07D9DD16E}" destId="{036BFBA8-E8D4-4184-BFF8-F0F479D75D0E}" srcOrd="0" destOrd="1" presId="urn:microsoft.com/office/officeart/2005/8/layout/vList2"/>
    <dgm:cxn modelId="{AB4AD608-8976-4AA0-8C8A-BB9A0210A6F6}" srcId="{04B47FDC-13AF-4195-AC00-A21F1B81234C}" destId="{66FB28FE-C455-4465-80ED-E9A6B9347B83}" srcOrd="1" destOrd="0" parTransId="{DB8A14C0-3BC6-496B-BC9A-2C9A80908589}" sibTransId="{0BF8C459-6BC8-427F-8790-A0A203DFD45F}"/>
    <dgm:cxn modelId="{8B66C41B-EF60-4288-9EA9-6D0CEC5A58A1}" srcId="{3C378BBE-7E5E-49E5-A929-0B825FDEA138}" destId="{AFE948B7-7BB3-42D5-89E3-D8E8CA086782}" srcOrd="0" destOrd="0" parTransId="{D6B67D11-EC74-4BB6-8A44-5476666618D8}" sibTransId="{2E9B9A2E-0557-4C16-BD35-3A4C60FEC075}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30CC332F-D163-41D1-AF5C-9DB4B52D8671}" type="presOf" srcId="{5E6B7EAF-4702-4FBD-A152-D5BE4BC1A9CD}" destId="{07EAC35A-1B29-406B-9F52-EAF8750CFF9A}" srcOrd="0" destOrd="0" presId="urn:microsoft.com/office/officeart/2005/8/layout/vList2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7CFA5136-7E1E-435C-BB72-CE1634EF541D}" srcId="{04B47FDC-13AF-4195-AC00-A21F1B81234C}" destId="{D999B91E-4262-4ACD-9C32-D22ADFD68C08}" srcOrd="2" destOrd="0" parTransId="{117F0FC1-E7C6-48B1-8DA6-AD37700B90EC}" sibTransId="{B7AEF3A7-03A4-4880-A526-F9DE8F0EE49C}"/>
    <dgm:cxn modelId="{E1AF7062-9592-4292-A6A6-D72E5BB96F8F}" srcId="{8EFBCE6D-7CD5-47CC-B6E4-4D4855F89CF6}" destId="{04B47FDC-13AF-4195-AC00-A21F1B81234C}" srcOrd="2" destOrd="0" parTransId="{E6BAD051-8AD3-4602-B749-2B741AB877E3}" sibTransId="{9AD30B78-6A2A-4843-97EC-E489508EA54D}"/>
    <dgm:cxn modelId="{786EB78E-1398-4F13-941E-E1A76CC9AB90}" type="presOf" srcId="{3C378BBE-7E5E-49E5-A929-0B825FDEA138}" destId="{28314B8F-9710-4A17-909B-C97870C88837}" srcOrd="0" destOrd="0" presId="urn:microsoft.com/office/officeart/2005/8/layout/vList2"/>
    <dgm:cxn modelId="{D4308CB6-D980-41AB-BC74-EF19C45ED7AC}" type="presOf" srcId="{04B47FDC-13AF-4195-AC00-A21F1B81234C}" destId="{DD755B56-B71A-4611-8845-60D340A66D62}" srcOrd="0" destOrd="0" presId="urn:microsoft.com/office/officeart/2005/8/layout/vList2"/>
    <dgm:cxn modelId="{B6801DB7-98C0-4EE6-8298-B98E5F3F4535}" srcId="{FDC851B6-454E-4CBC-8DB1-A44E48A2815D}" destId="{FFF84946-F378-4889-95AA-57D07D9DD16E}" srcOrd="1" destOrd="0" parTransId="{E2F7FA2D-F5F4-40EE-BC04-E14315F77237}" sibTransId="{5A6D995F-DB04-470B-842E-C66293D137ED}"/>
    <dgm:cxn modelId="{89CD99BB-AE26-499E-90B2-9ED2B21435CD}" type="presOf" srcId="{D999B91E-4262-4ACD-9C32-D22ADFD68C08}" destId="{07EAC35A-1B29-406B-9F52-EAF8750CFF9A}" srcOrd="0" destOrd="2" presId="urn:microsoft.com/office/officeart/2005/8/layout/vList2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F5D70ACF-6216-4FCA-A206-280C63EABC80}" type="presOf" srcId="{66FB28FE-C455-4465-80ED-E9A6B9347B83}" destId="{07EAC35A-1B29-406B-9F52-EAF8750CFF9A}" srcOrd="0" destOrd="1" presId="urn:microsoft.com/office/officeart/2005/8/layout/vList2"/>
    <dgm:cxn modelId="{50AAB0D2-0434-4DBB-9AA3-E63C9A839BEB}" type="presOf" srcId="{AFE948B7-7BB3-42D5-89E3-D8E8CA086782}" destId="{64C10B7C-1BEE-4073-AABF-20CEE62844E9}" srcOrd="0" destOrd="0" presId="urn:microsoft.com/office/officeart/2005/8/layout/vList2"/>
    <dgm:cxn modelId="{F40FC6D6-DF7A-4D27-8329-C110F60B74C6}" srcId="{04B47FDC-13AF-4195-AC00-A21F1B81234C}" destId="{5E6B7EAF-4702-4FBD-A152-D5BE4BC1A9CD}" srcOrd="0" destOrd="0" parTransId="{5FE49307-C2B0-4AB7-8769-42849C003A9B}" sibTransId="{F308E562-B634-419C-9885-2760A6103897}"/>
    <dgm:cxn modelId="{245D57E0-47BE-4902-B90C-2E17BBA34EBC}" srcId="{8EFBCE6D-7CD5-47CC-B6E4-4D4855F89CF6}" destId="{3C378BBE-7E5E-49E5-A929-0B825FDEA138}" srcOrd="1" destOrd="0" parTransId="{74B44C39-4CA4-4D41-B5D5-E47A9D90A7A4}" sibTransId="{2357F309-AE78-455F-9AB3-5E0C49F3CD07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5FF58F63-6C52-4AB4-A130-8BE02F2F8B5E}" type="presParOf" srcId="{687C920A-3EA6-48F3-9D6D-AC0F7628E7C5}" destId="{28314B8F-9710-4A17-909B-C97870C88837}" srcOrd="2" destOrd="0" presId="urn:microsoft.com/office/officeart/2005/8/layout/vList2"/>
    <dgm:cxn modelId="{CCE86F27-6ADD-433B-8B38-5E077F32490F}" type="presParOf" srcId="{687C920A-3EA6-48F3-9D6D-AC0F7628E7C5}" destId="{64C10B7C-1BEE-4073-AABF-20CEE62844E9}" srcOrd="3" destOrd="0" presId="urn:microsoft.com/office/officeart/2005/8/layout/vList2"/>
    <dgm:cxn modelId="{5EE874AA-691C-4EA0-8B37-03399CC1535A}" type="presParOf" srcId="{687C920A-3EA6-48F3-9D6D-AC0F7628E7C5}" destId="{DD755B56-B71A-4611-8845-60D340A66D62}" srcOrd="4" destOrd="0" presId="urn:microsoft.com/office/officeart/2005/8/layout/vList2"/>
    <dgm:cxn modelId="{5D2AB419-45E5-47AC-95FC-8352950F9BAB}" type="presParOf" srcId="{687C920A-3EA6-48F3-9D6D-AC0F7628E7C5}" destId="{07EAC35A-1B29-406B-9F52-EAF8750CFF9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3. Hvor stor hyttereserve er det behov for i kommunen?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nb-NO" noProof="0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nb-NO" noProof="0"/>
        </a:p>
      </dgm:t>
    </dgm:pt>
    <dgm:pt modelId="{B62C217F-4982-4267-8FBA-8E36A2C5DD1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Ingen hyttereserve, det er ikke ønskelig med flere hytter i Folldal?</a:t>
          </a:r>
          <a:endParaRPr lang="nb-NO" noProof="0"/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nb-NO" noProof="0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nb-NO" noProof="0"/>
        </a:p>
      </dgm:t>
    </dgm:pt>
    <dgm:pt modelId="{3C378BBE-7E5E-49E5-A929-0B825FDEA138}">
      <dgm:prSet/>
      <dgm:spPr/>
      <dgm:t>
        <a:bodyPr/>
        <a:lstStyle/>
        <a:p>
          <a:r>
            <a:rPr lang="nb-NO" noProof="0"/>
            <a:t>4. </a:t>
          </a:r>
          <a:r>
            <a:rPr lang="nb-NO"/>
            <a:t>Hvilke ubebygde områder avsatt til bebyggelse i kommuneplanen bør tas ut/videreføres?</a:t>
          </a:r>
          <a:endParaRPr lang="nb-NO" noProof="0"/>
        </a:p>
      </dgm:t>
    </dgm:pt>
    <dgm:pt modelId="{74B44C39-4CA4-4D41-B5D5-E47A9D90A7A4}" type="parTrans" cxnId="{245D57E0-47BE-4902-B90C-2E17BBA34EBC}">
      <dgm:prSet/>
      <dgm:spPr/>
      <dgm:t>
        <a:bodyPr/>
        <a:lstStyle/>
        <a:p>
          <a:endParaRPr lang="nb-NO" noProof="0"/>
        </a:p>
      </dgm:t>
    </dgm:pt>
    <dgm:pt modelId="{2357F309-AE78-455F-9AB3-5E0C49F3CD07}" type="sibTrans" cxnId="{245D57E0-47BE-4902-B90C-2E17BBA34EBC}">
      <dgm:prSet/>
      <dgm:spPr/>
      <dgm:t>
        <a:bodyPr/>
        <a:lstStyle/>
        <a:p>
          <a:endParaRPr lang="nb-NO" noProof="0"/>
        </a:p>
      </dgm:t>
    </dgm:pt>
    <dgm:pt modelId="{AFE948B7-7BB3-42D5-89E3-D8E8CA08678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B5 Boligbebyggelse Kakellkletten</a:t>
          </a:r>
          <a:endParaRPr lang="nb-NO" noProof="0"/>
        </a:p>
      </dgm:t>
    </dgm:pt>
    <dgm:pt modelId="{D6B67D11-EC74-4BB6-8A44-5476666618D8}" type="parTrans" cxnId="{8B66C41B-EF60-4288-9EA9-6D0CEC5A58A1}">
      <dgm:prSet/>
      <dgm:spPr/>
      <dgm:t>
        <a:bodyPr/>
        <a:lstStyle/>
        <a:p>
          <a:endParaRPr lang="nb-NO" noProof="0"/>
        </a:p>
      </dgm:t>
    </dgm:pt>
    <dgm:pt modelId="{2E9B9A2E-0557-4C16-BD35-3A4C60FEC075}" type="sibTrans" cxnId="{8B66C41B-EF60-4288-9EA9-6D0CEC5A58A1}">
      <dgm:prSet/>
      <dgm:spPr/>
      <dgm:t>
        <a:bodyPr/>
        <a:lstStyle/>
        <a:p>
          <a:endParaRPr lang="nb-NO" noProof="0"/>
        </a:p>
      </dgm:t>
    </dgm:pt>
    <dgm:pt modelId="{02B2627F-D465-4463-809F-82C966772A7F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Hyttereserve for planperioden, 12 år?</a:t>
          </a:r>
        </a:p>
      </dgm:t>
    </dgm:pt>
    <dgm:pt modelId="{1EBBEA39-A4FE-4750-B28B-7440E5729C3C}" type="parTrans" cxnId="{7E3EB415-5DBC-4BA2-A428-05755EC889B4}">
      <dgm:prSet/>
      <dgm:spPr/>
      <dgm:t>
        <a:bodyPr/>
        <a:lstStyle/>
        <a:p>
          <a:endParaRPr lang="nb-NO"/>
        </a:p>
      </dgm:t>
    </dgm:pt>
    <dgm:pt modelId="{A7EC398D-777C-4A61-A833-5736DBC1B0D3}" type="sibTrans" cxnId="{7E3EB415-5DBC-4BA2-A428-05755EC889B4}">
      <dgm:prSet/>
      <dgm:spPr/>
      <dgm:t>
        <a:bodyPr/>
        <a:lstStyle/>
        <a:p>
          <a:endParaRPr lang="nb-NO"/>
        </a:p>
      </dgm:t>
    </dgm:pt>
    <dgm:pt modelId="{BAE25943-D4FA-4890-9C4E-5592F6A7FA6F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Hyttereserver for 30 år?</a:t>
          </a:r>
        </a:p>
      </dgm:t>
    </dgm:pt>
    <dgm:pt modelId="{0D00AE5B-446B-4348-AC5A-CBD12C9775CE}" type="parTrans" cxnId="{7815AF39-F0E0-405A-AB00-E4B05E97F8BA}">
      <dgm:prSet/>
      <dgm:spPr/>
      <dgm:t>
        <a:bodyPr/>
        <a:lstStyle/>
        <a:p>
          <a:endParaRPr lang="nb-NO"/>
        </a:p>
      </dgm:t>
    </dgm:pt>
    <dgm:pt modelId="{8AE95361-82AE-4C8D-9000-54F336CBB555}" type="sibTrans" cxnId="{7815AF39-F0E0-405A-AB00-E4B05E97F8BA}">
      <dgm:prSet/>
      <dgm:spPr/>
      <dgm:t>
        <a:bodyPr/>
        <a:lstStyle/>
        <a:p>
          <a:endParaRPr lang="nb-NO"/>
        </a:p>
      </dgm:t>
    </dgm:pt>
    <dgm:pt modelId="{E7B36705-FBDC-4A56-ABF3-062E54C76D4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Hyttreserver for 50 år?</a:t>
          </a:r>
        </a:p>
      </dgm:t>
    </dgm:pt>
    <dgm:pt modelId="{B1F3C154-F53F-4F45-9FE6-31D6E7B6AB88}" type="parTrans" cxnId="{7D0F81FE-0E1F-4168-A135-BC5B64A3D2B0}">
      <dgm:prSet/>
      <dgm:spPr/>
      <dgm:t>
        <a:bodyPr/>
        <a:lstStyle/>
        <a:p>
          <a:endParaRPr lang="nb-NO"/>
        </a:p>
      </dgm:t>
    </dgm:pt>
    <dgm:pt modelId="{1CB9A814-3D74-4CFA-B4F8-C391F0E953F0}" type="sibTrans" cxnId="{7D0F81FE-0E1F-4168-A135-BC5B64A3D2B0}">
      <dgm:prSet/>
      <dgm:spPr/>
      <dgm:t>
        <a:bodyPr/>
        <a:lstStyle/>
        <a:p>
          <a:endParaRPr lang="nb-NO"/>
        </a:p>
      </dgm:t>
    </dgm:pt>
    <dgm:pt modelId="{7416963C-D5BE-4D7A-9883-8D7A4298447E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Hyttereserver for 100 år?</a:t>
          </a:r>
        </a:p>
      </dgm:t>
    </dgm:pt>
    <dgm:pt modelId="{BCC8872D-EC4D-48CC-8F1C-47030C902F49}" type="parTrans" cxnId="{5BDD90CA-E0CF-405A-99BD-E661A9A09ABC}">
      <dgm:prSet/>
      <dgm:spPr/>
      <dgm:t>
        <a:bodyPr/>
        <a:lstStyle/>
        <a:p>
          <a:endParaRPr lang="nb-NO"/>
        </a:p>
      </dgm:t>
    </dgm:pt>
    <dgm:pt modelId="{59F3973A-2D44-4FAA-BFBE-6F9757CE5875}" type="sibTrans" cxnId="{5BDD90CA-E0CF-405A-99BD-E661A9A09ABC}">
      <dgm:prSet/>
      <dgm:spPr/>
      <dgm:t>
        <a:bodyPr/>
        <a:lstStyle/>
        <a:p>
          <a:endParaRPr lang="nb-NO"/>
        </a:p>
      </dgm:t>
    </dgm:pt>
    <dgm:pt modelId="{140BDD01-8BA4-4D79-8945-52093E9889EA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b-NO"/>
            <a:t> Annet?</a:t>
          </a:r>
        </a:p>
      </dgm:t>
    </dgm:pt>
    <dgm:pt modelId="{C6E9C3BB-37A8-4AEB-A0B5-86EAFC2F2215}" type="parTrans" cxnId="{AAE83566-FFC4-44F2-88EF-F282D3416308}">
      <dgm:prSet/>
      <dgm:spPr/>
      <dgm:t>
        <a:bodyPr/>
        <a:lstStyle/>
        <a:p>
          <a:endParaRPr lang="nb-NO"/>
        </a:p>
      </dgm:t>
    </dgm:pt>
    <dgm:pt modelId="{A69D69EB-7D55-468B-82A0-2AFF8A1A31CE}" type="sibTrans" cxnId="{AAE83566-FFC4-44F2-88EF-F282D3416308}">
      <dgm:prSet/>
      <dgm:spPr/>
      <dgm:t>
        <a:bodyPr/>
        <a:lstStyle/>
        <a:p>
          <a:endParaRPr lang="nb-NO"/>
        </a:p>
      </dgm:t>
    </dgm:pt>
    <dgm:pt modelId="{9722FD1B-4CED-49DC-94C6-45162617991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BF_F_FT1 Kombinert område for boligbebyggelse, fritidsbebyggelse og turistvirksomhet ved </a:t>
          </a:r>
          <a:r>
            <a:rPr lang="nb-NO" err="1"/>
            <a:t>Stormoegga</a:t>
          </a:r>
          <a:endParaRPr lang="nb-NO"/>
        </a:p>
      </dgm:t>
    </dgm:pt>
    <dgm:pt modelId="{7C828EDD-EAA8-4FCA-9695-B0F2BC01CD5C}" type="parTrans" cxnId="{3C05BA43-F00A-462C-B832-5F97F2E961C7}">
      <dgm:prSet/>
      <dgm:spPr/>
      <dgm:t>
        <a:bodyPr/>
        <a:lstStyle/>
        <a:p>
          <a:endParaRPr lang="nb-NO"/>
        </a:p>
      </dgm:t>
    </dgm:pt>
    <dgm:pt modelId="{B08FE14D-00B2-4DDA-8F22-C4A79697E020}" type="sibTrans" cxnId="{3C05BA43-F00A-462C-B832-5F97F2E961C7}">
      <dgm:prSet/>
      <dgm:spPr/>
      <dgm:t>
        <a:bodyPr/>
        <a:lstStyle/>
        <a:p>
          <a:endParaRPr lang="nb-NO"/>
        </a:p>
      </dgm:t>
    </dgm:pt>
    <dgm:pt modelId="{ECAFEEAF-C8A0-4F67-83A5-5D1AA4E05E9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F1 Utvidelse Dalholen hytteområde</a:t>
          </a:r>
        </a:p>
      </dgm:t>
    </dgm:pt>
    <dgm:pt modelId="{B3F0DEFC-99AE-4721-815F-C23E5D1A8C7B}" type="parTrans" cxnId="{28585C7F-40C7-4A41-BF3D-93C36F25DAA3}">
      <dgm:prSet/>
      <dgm:spPr/>
      <dgm:t>
        <a:bodyPr/>
        <a:lstStyle/>
        <a:p>
          <a:endParaRPr lang="nb-NO"/>
        </a:p>
      </dgm:t>
    </dgm:pt>
    <dgm:pt modelId="{C78CFD14-93F4-46BC-843D-1BDCD2C5C737}" type="sibTrans" cxnId="{28585C7F-40C7-4A41-BF3D-93C36F25DAA3}">
      <dgm:prSet/>
      <dgm:spPr/>
      <dgm:t>
        <a:bodyPr/>
        <a:lstStyle/>
        <a:p>
          <a:endParaRPr lang="nb-NO"/>
        </a:p>
      </dgm:t>
    </dgm:pt>
    <dgm:pt modelId="{DF619C22-A9F3-4881-9EB8-616EB6B7261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F2 Utvidelse Lia hyttefelt</a:t>
          </a:r>
        </a:p>
      </dgm:t>
    </dgm:pt>
    <dgm:pt modelId="{ABAFA723-DFBF-48CF-9A8B-45FACA2973C3}" type="parTrans" cxnId="{3CA8C4EE-D04E-42CD-9BA2-8B14670C9647}">
      <dgm:prSet/>
      <dgm:spPr/>
      <dgm:t>
        <a:bodyPr/>
        <a:lstStyle/>
        <a:p>
          <a:endParaRPr lang="nb-NO"/>
        </a:p>
      </dgm:t>
    </dgm:pt>
    <dgm:pt modelId="{539091A1-6B95-45F8-B56D-DD204B4F999B}" type="sibTrans" cxnId="{3CA8C4EE-D04E-42CD-9BA2-8B14670C9647}">
      <dgm:prSet/>
      <dgm:spPr/>
      <dgm:t>
        <a:bodyPr/>
        <a:lstStyle/>
        <a:p>
          <a:endParaRPr lang="nb-NO"/>
        </a:p>
      </dgm:t>
    </dgm:pt>
    <dgm:pt modelId="{F267C493-E63A-4ADB-A41C-DD8C513A9BC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F3 Fritidsbebyggelse Kakellkletten</a:t>
          </a:r>
        </a:p>
      </dgm:t>
    </dgm:pt>
    <dgm:pt modelId="{6CB1D899-3428-4665-A634-1ED1CDBADED2}" type="parTrans" cxnId="{845CEFE2-BE13-4764-A813-E5D0DCCDA95E}">
      <dgm:prSet/>
      <dgm:spPr/>
      <dgm:t>
        <a:bodyPr/>
        <a:lstStyle/>
        <a:p>
          <a:endParaRPr lang="nb-NO"/>
        </a:p>
      </dgm:t>
    </dgm:pt>
    <dgm:pt modelId="{8F9B1E6B-8D0A-47C9-A455-A2CD6895B09D}" type="sibTrans" cxnId="{845CEFE2-BE13-4764-A813-E5D0DCCDA95E}">
      <dgm:prSet/>
      <dgm:spPr/>
      <dgm:t>
        <a:bodyPr/>
        <a:lstStyle/>
        <a:p>
          <a:endParaRPr lang="nb-NO"/>
        </a:p>
      </dgm:t>
    </dgm:pt>
    <dgm:pt modelId="{BCFF3BD4-4CFE-4683-97E0-0A9C19764FA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FT2 Område for fritids og turistformål ved Bruegga (Grimsbu)</a:t>
          </a:r>
        </a:p>
      </dgm:t>
    </dgm:pt>
    <dgm:pt modelId="{647930CD-F8F0-4786-A1F1-E4877980D196}" type="parTrans" cxnId="{94546B70-A351-46A9-B9AA-9226A48662BA}">
      <dgm:prSet/>
      <dgm:spPr/>
      <dgm:t>
        <a:bodyPr/>
        <a:lstStyle/>
        <a:p>
          <a:endParaRPr lang="nb-NO"/>
        </a:p>
      </dgm:t>
    </dgm:pt>
    <dgm:pt modelId="{DDB1B333-27A0-4DC0-8E7B-23EB2D65CA66}" type="sibTrans" cxnId="{94546B70-A351-46A9-B9AA-9226A48662BA}">
      <dgm:prSet/>
      <dgm:spPr/>
      <dgm:t>
        <a:bodyPr/>
        <a:lstStyle/>
        <a:p>
          <a:endParaRPr lang="nb-NO"/>
        </a:p>
      </dgm:t>
    </dgm:pt>
    <dgm:pt modelId="{9E82A74C-4EED-4132-AEC3-8284683D8F2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b-NO"/>
            <a:t>FT3 Campingområde ved Grimsa</a:t>
          </a:r>
        </a:p>
      </dgm:t>
    </dgm:pt>
    <dgm:pt modelId="{123B9900-5A88-4F8B-A0AB-A3BBA5887B24}" type="parTrans" cxnId="{03E49F27-31A6-4FE4-82A6-1F370079CB0D}">
      <dgm:prSet/>
      <dgm:spPr/>
      <dgm:t>
        <a:bodyPr/>
        <a:lstStyle/>
        <a:p>
          <a:endParaRPr lang="nb-NO"/>
        </a:p>
      </dgm:t>
    </dgm:pt>
    <dgm:pt modelId="{68339DB0-A1E7-4EBC-A772-2C696DD41671}" type="sibTrans" cxnId="{03E49F27-31A6-4FE4-82A6-1F370079CB0D}">
      <dgm:prSet/>
      <dgm:spPr/>
      <dgm:t>
        <a:bodyPr/>
        <a:lstStyle/>
        <a:p>
          <a:endParaRPr lang="nb-NO"/>
        </a:p>
      </dgm:t>
    </dgm:pt>
    <dgm:pt modelId="{B5A6F27C-F30A-418C-8242-E9BA711C2519}">
      <dgm:prSet/>
      <dgm:spPr/>
      <dgm:t>
        <a:bodyPr/>
        <a:lstStyle/>
        <a:p>
          <a:endParaRPr lang="nb-NO"/>
        </a:p>
      </dgm:t>
    </dgm:pt>
    <dgm:pt modelId="{C332F4DB-1A03-4AF4-9CAF-69F8297BB6F8}" type="parTrans" cxnId="{CE9B1061-D323-4DFA-A781-83C235FF29F4}">
      <dgm:prSet/>
      <dgm:spPr/>
      <dgm:t>
        <a:bodyPr/>
        <a:lstStyle/>
        <a:p>
          <a:endParaRPr lang="nb-NO"/>
        </a:p>
      </dgm:t>
    </dgm:pt>
    <dgm:pt modelId="{72DF9F95-E204-439B-B51C-3844E5FB7839}" type="sibTrans" cxnId="{CE9B1061-D323-4DFA-A781-83C235FF29F4}">
      <dgm:prSet/>
      <dgm:spPr/>
      <dgm:t>
        <a:bodyPr/>
        <a:lstStyle/>
        <a:p>
          <a:endParaRPr lang="nb-NO"/>
        </a:p>
      </dgm:t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2">
        <dgm:presLayoutVars>
          <dgm:bulletEnabled val="1"/>
        </dgm:presLayoutVars>
      </dgm:prSet>
      <dgm:spPr/>
    </dgm:pt>
    <dgm:pt modelId="{28314B8F-9710-4A17-909B-C97870C88837}" type="pres">
      <dgm:prSet presAssocID="{3C378BBE-7E5E-49E5-A929-0B825FDEA13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C10B7C-1BEE-4073-AABF-20CEE62844E9}" type="pres">
      <dgm:prSet presAssocID="{3C378BBE-7E5E-49E5-A929-0B825FDEA13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E3EB415-5DBC-4BA2-A428-05755EC889B4}" srcId="{FDC851B6-454E-4CBC-8DB1-A44E48A2815D}" destId="{02B2627F-D465-4463-809F-82C966772A7F}" srcOrd="1" destOrd="0" parTransId="{1EBBEA39-A4FE-4750-B28B-7440E5729C3C}" sibTransId="{A7EC398D-777C-4A61-A833-5736DBC1B0D3}"/>
    <dgm:cxn modelId="{961F9217-7384-4C99-94DB-D8305F2A5CCD}" type="presOf" srcId="{140BDD01-8BA4-4D79-8945-52093E9889EA}" destId="{036BFBA8-E8D4-4184-BFF8-F0F479D75D0E}" srcOrd="0" destOrd="5" presId="urn:microsoft.com/office/officeart/2005/8/layout/vList2"/>
    <dgm:cxn modelId="{1756D019-008C-4B34-9669-51FF5FB6C5C7}" type="presOf" srcId="{F267C493-E63A-4ADB-A41C-DD8C513A9BC6}" destId="{64C10B7C-1BEE-4073-AABF-20CEE62844E9}" srcOrd="0" destOrd="4" presId="urn:microsoft.com/office/officeart/2005/8/layout/vList2"/>
    <dgm:cxn modelId="{8B66C41B-EF60-4288-9EA9-6D0CEC5A58A1}" srcId="{3C378BBE-7E5E-49E5-A929-0B825FDEA138}" destId="{AFE948B7-7BB3-42D5-89E3-D8E8CA086782}" srcOrd="0" destOrd="0" parTransId="{D6B67D11-EC74-4BB6-8A44-5476666618D8}" sibTransId="{2E9B9A2E-0557-4C16-BD35-3A4C60FEC075}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03E49F27-31A6-4FE4-82A6-1F370079CB0D}" srcId="{3C378BBE-7E5E-49E5-A929-0B825FDEA138}" destId="{9E82A74C-4EED-4132-AEC3-8284683D8F20}" srcOrd="6" destOrd="0" parTransId="{123B9900-5A88-4F8B-A0AB-A3BBA5887B24}" sibTransId="{68339DB0-A1E7-4EBC-A772-2C696DD41671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EB8F1537-279D-41F1-BE0C-05F7781DEC9A}" type="presOf" srcId="{BAE25943-D4FA-4890-9C4E-5592F6A7FA6F}" destId="{036BFBA8-E8D4-4184-BFF8-F0F479D75D0E}" srcOrd="0" destOrd="2" presId="urn:microsoft.com/office/officeart/2005/8/layout/vList2"/>
    <dgm:cxn modelId="{7815AF39-F0E0-405A-AB00-E4B05E97F8BA}" srcId="{FDC851B6-454E-4CBC-8DB1-A44E48A2815D}" destId="{BAE25943-D4FA-4890-9C4E-5592F6A7FA6F}" srcOrd="2" destOrd="0" parTransId="{0D00AE5B-446B-4348-AC5A-CBD12C9775CE}" sibTransId="{8AE95361-82AE-4C8D-9000-54F336CBB555}"/>
    <dgm:cxn modelId="{0A3B343C-534D-4008-9A75-9A46A2705D0E}" type="presOf" srcId="{9722FD1B-4CED-49DC-94C6-45162617991E}" destId="{64C10B7C-1BEE-4073-AABF-20CEE62844E9}" srcOrd="0" destOrd="1" presId="urn:microsoft.com/office/officeart/2005/8/layout/vList2"/>
    <dgm:cxn modelId="{CE9B1061-D323-4DFA-A781-83C235FF29F4}" srcId="{3C378BBE-7E5E-49E5-A929-0B825FDEA138}" destId="{B5A6F27C-F30A-418C-8242-E9BA711C2519}" srcOrd="7" destOrd="0" parTransId="{C332F4DB-1A03-4AF4-9CAF-69F8297BB6F8}" sibTransId="{72DF9F95-E204-439B-B51C-3844E5FB7839}"/>
    <dgm:cxn modelId="{3C05BA43-F00A-462C-B832-5F97F2E961C7}" srcId="{3C378BBE-7E5E-49E5-A929-0B825FDEA138}" destId="{9722FD1B-4CED-49DC-94C6-45162617991E}" srcOrd="1" destOrd="0" parTransId="{7C828EDD-EAA8-4FCA-9695-B0F2BC01CD5C}" sibTransId="{B08FE14D-00B2-4DDA-8F22-C4A79697E020}"/>
    <dgm:cxn modelId="{AAE83566-FFC4-44F2-88EF-F282D3416308}" srcId="{FDC851B6-454E-4CBC-8DB1-A44E48A2815D}" destId="{140BDD01-8BA4-4D79-8945-52093E9889EA}" srcOrd="5" destOrd="0" parTransId="{C6E9C3BB-37A8-4AEB-A0B5-86EAFC2F2215}" sibTransId="{A69D69EB-7D55-468B-82A0-2AFF8A1A31CE}"/>
    <dgm:cxn modelId="{1C84606A-ABC3-4E1A-896D-D86BAA4A021C}" type="presOf" srcId="{B5A6F27C-F30A-418C-8242-E9BA711C2519}" destId="{64C10B7C-1BEE-4073-AABF-20CEE62844E9}" srcOrd="0" destOrd="7" presId="urn:microsoft.com/office/officeart/2005/8/layout/vList2"/>
    <dgm:cxn modelId="{94546B70-A351-46A9-B9AA-9226A48662BA}" srcId="{3C378BBE-7E5E-49E5-A929-0B825FDEA138}" destId="{BCFF3BD4-4CFE-4683-97E0-0A9C19764FA0}" srcOrd="5" destOrd="0" parTransId="{647930CD-F8F0-4786-A1F1-E4877980D196}" sibTransId="{DDB1B333-27A0-4DC0-8E7B-23EB2D65CA66}"/>
    <dgm:cxn modelId="{ED8A7775-7DAD-460E-955D-E38126391BED}" type="presOf" srcId="{ECAFEEAF-C8A0-4F67-83A5-5D1AA4E05E9F}" destId="{64C10B7C-1BEE-4073-AABF-20CEE62844E9}" srcOrd="0" destOrd="2" presId="urn:microsoft.com/office/officeart/2005/8/layout/vList2"/>
    <dgm:cxn modelId="{28585C7F-40C7-4A41-BF3D-93C36F25DAA3}" srcId="{3C378BBE-7E5E-49E5-A929-0B825FDEA138}" destId="{ECAFEEAF-C8A0-4F67-83A5-5D1AA4E05E9F}" srcOrd="2" destOrd="0" parTransId="{B3F0DEFC-99AE-4721-815F-C23E5D1A8C7B}" sibTransId="{C78CFD14-93F4-46BC-843D-1BDCD2C5C737}"/>
    <dgm:cxn modelId="{19441385-4A1D-41FF-953B-386127F50ECF}" type="presOf" srcId="{7416963C-D5BE-4D7A-9883-8D7A4298447E}" destId="{036BFBA8-E8D4-4184-BFF8-F0F479D75D0E}" srcOrd="0" destOrd="4" presId="urn:microsoft.com/office/officeart/2005/8/layout/vList2"/>
    <dgm:cxn modelId="{786EB78E-1398-4F13-941E-E1A76CC9AB90}" type="presOf" srcId="{3C378BBE-7E5E-49E5-A929-0B825FDEA138}" destId="{28314B8F-9710-4A17-909B-C97870C88837}" srcOrd="0" destOrd="0" presId="urn:microsoft.com/office/officeart/2005/8/layout/vList2"/>
    <dgm:cxn modelId="{40C03094-AC67-470F-8116-1C83DCA9F6BE}" type="presOf" srcId="{9E82A74C-4EED-4132-AEC3-8284683D8F20}" destId="{64C10B7C-1BEE-4073-AABF-20CEE62844E9}" srcOrd="0" destOrd="6" presId="urn:microsoft.com/office/officeart/2005/8/layout/vList2"/>
    <dgm:cxn modelId="{EFF4C09E-FAA0-4B91-9D96-0E2B4A33CEC1}" type="presOf" srcId="{DF619C22-A9F3-4881-9EB8-616EB6B7261B}" destId="{64C10B7C-1BEE-4073-AABF-20CEE62844E9}" srcOrd="0" destOrd="3" presId="urn:microsoft.com/office/officeart/2005/8/layout/vList2"/>
    <dgm:cxn modelId="{ECDC1BA5-9FFC-4228-A833-7BE548084B0F}" type="presOf" srcId="{E7B36705-FBDC-4A56-ABF3-062E54C76D47}" destId="{036BFBA8-E8D4-4184-BFF8-F0F479D75D0E}" srcOrd="0" destOrd="3" presId="urn:microsoft.com/office/officeart/2005/8/layout/vList2"/>
    <dgm:cxn modelId="{DDFF91A5-4573-4AD1-9C55-B71F6F669BFB}" type="presOf" srcId="{02B2627F-D465-4463-809F-82C966772A7F}" destId="{036BFBA8-E8D4-4184-BFF8-F0F479D75D0E}" srcOrd="0" destOrd="1" presId="urn:microsoft.com/office/officeart/2005/8/layout/vList2"/>
    <dgm:cxn modelId="{F31486AD-8BCA-41BF-9E45-BA72E1AC61FF}" type="presOf" srcId="{BCFF3BD4-4CFE-4683-97E0-0A9C19764FA0}" destId="{64C10B7C-1BEE-4073-AABF-20CEE62844E9}" srcOrd="0" destOrd="5" presId="urn:microsoft.com/office/officeart/2005/8/layout/vList2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5BDD90CA-E0CF-405A-99BD-E661A9A09ABC}" srcId="{FDC851B6-454E-4CBC-8DB1-A44E48A2815D}" destId="{7416963C-D5BE-4D7A-9883-8D7A4298447E}" srcOrd="4" destOrd="0" parTransId="{BCC8872D-EC4D-48CC-8F1C-47030C902F49}" sibTransId="{59F3973A-2D44-4FAA-BFBE-6F9757CE5875}"/>
    <dgm:cxn modelId="{50AAB0D2-0434-4DBB-9AA3-E63C9A839BEB}" type="presOf" srcId="{AFE948B7-7BB3-42D5-89E3-D8E8CA086782}" destId="{64C10B7C-1BEE-4073-AABF-20CEE62844E9}" srcOrd="0" destOrd="0" presId="urn:microsoft.com/office/officeart/2005/8/layout/vList2"/>
    <dgm:cxn modelId="{245D57E0-47BE-4902-B90C-2E17BBA34EBC}" srcId="{8EFBCE6D-7CD5-47CC-B6E4-4D4855F89CF6}" destId="{3C378BBE-7E5E-49E5-A929-0B825FDEA138}" srcOrd="1" destOrd="0" parTransId="{74B44C39-4CA4-4D41-B5D5-E47A9D90A7A4}" sibTransId="{2357F309-AE78-455F-9AB3-5E0C49F3CD07}"/>
    <dgm:cxn modelId="{845CEFE2-BE13-4764-A813-E5D0DCCDA95E}" srcId="{3C378BBE-7E5E-49E5-A929-0B825FDEA138}" destId="{F267C493-E63A-4ADB-A41C-DD8C513A9BC6}" srcOrd="4" destOrd="0" parTransId="{6CB1D899-3428-4665-A634-1ED1CDBADED2}" sibTransId="{8F9B1E6B-8D0A-47C9-A455-A2CD6895B09D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3CA8C4EE-D04E-42CD-9BA2-8B14670C9647}" srcId="{3C378BBE-7E5E-49E5-A929-0B825FDEA138}" destId="{DF619C22-A9F3-4881-9EB8-616EB6B7261B}" srcOrd="3" destOrd="0" parTransId="{ABAFA723-DFBF-48CF-9A8B-45FACA2973C3}" sibTransId="{539091A1-6B95-45F8-B56D-DD204B4F999B}"/>
    <dgm:cxn modelId="{7D0F81FE-0E1F-4168-A135-BC5B64A3D2B0}" srcId="{FDC851B6-454E-4CBC-8DB1-A44E48A2815D}" destId="{E7B36705-FBDC-4A56-ABF3-062E54C76D47}" srcOrd="3" destOrd="0" parTransId="{B1F3C154-F53F-4F45-9FE6-31D6E7B6AB88}" sibTransId="{1CB9A814-3D74-4CFA-B4F8-C391F0E953F0}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5FF58F63-6C52-4AB4-A130-8BE02F2F8B5E}" type="presParOf" srcId="{687C920A-3EA6-48F3-9D6D-AC0F7628E7C5}" destId="{28314B8F-9710-4A17-909B-C97870C88837}" srcOrd="2" destOrd="0" presId="urn:microsoft.com/office/officeart/2005/8/layout/vList2"/>
    <dgm:cxn modelId="{CCE86F27-6ADD-433B-8B38-5E077F32490F}" type="presParOf" srcId="{687C920A-3EA6-48F3-9D6D-AC0F7628E7C5}" destId="{64C10B7C-1BEE-4073-AABF-20CEE62844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FBCE6D-7CD5-47CC-B6E4-4D4855F89C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C851B6-454E-4CBC-8DB1-A44E48A2815D}">
      <dgm:prSet/>
      <dgm:spPr/>
      <dgm:t>
        <a:bodyPr/>
        <a:lstStyle/>
        <a:p>
          <a:r>
            <a:rPr lang="nb-NO" noProof="0"/>
            <a:t>To massetak med kommersiell drift</a:t>
          </a:r>
        </a:p>
      </dgm:t>
    </dgm:pt>
    <dgm:pt modelId="{8491D8D0-ABCE-41F4-9E6F-906FC2F6D292}" type="parTrans" cxnId="{2383D321-097C-444E-A9F8-96E3C6CBD40A}">
      <dgm:prSet/>
      <dgm:spPr/>
      <dgm:t>
        <a:bodyPr/>
        <a:lstStyle/>
        <a:p>
          <a:endParaRPr lang="en-US"/>
        </a:p>
      </dgm:t>
    </dgm:pt>
    <dgm:pt modelId="{752CA97D-110A-4706-94D4-99901D52E4FE}" type="sibTrans" cxnId="{2383D321-097C-444E-A9F8-96E3C6CBD40A}">
      <dgm:prSet/>
      <dgm:spPr/>
      <dgm:t>
        <a:bodyPr/>
        <a:lstStyle/>
        <a:p>
          <a:endParaRPr lang="en-US"/>
        </a:p>
      </dgm:t>
    </dgm:pt>
    <dgm:pt modelId="{B62C217F-4982-4267-8FBA-8E36A2C5DD17}">
      <dgm:prSet/>
      <dgm:spPr/>
      <dgm:t>
        <a:bodyPr/>
        <a:lstStyle/>
        <a:p>
          <a:r>
            <a:rPr lang="nb-NO" noProof="0"/>
            <a:t>Grimsbu</a:t>
          </a:r>
        </a:p>
      </dgm:t>
    </dgm:pt>
    <dgm:pt modelId="{2C20D4C0-9DCE-4B25-8760-76D49A80390B}" type="parTrans" cxnId="{05FDDD2F-D81B-48D6-A31A-EB73650E0425}">
      <dgm:prSet/>
      <dgm:spPr/>
      <dgm:t>
        <a:bodyPr/>
        <a:lstStyle/>
        <a:p>
          <a:endParaRPr lang="en-US"/>
        </a:p>
      </dgm:t>
    </dgm:pt>
    <dgm:pt modelId="{4B28415A-82EA-48A9-9B0C-95B3CE529786}" type="sibTrans" cxnId="{05FDDD2F-D81B-48D6-A31A-EB73650E0425}">
      <dgm:prSet/>
      <dgm:spPr/>
      <dgm:t>
        <a:bodyPr/>
        <a:lstStyle/>
        <a:p>
          <a:endParaRPr lang="en-US"/>
        </a:p>
      </dgm:t>
    </dgm:pt>
    <dgm:pt modelId="{FFF84946-F378-4889-95AA-57D07D9DD16E}">
      <dgm:prSet/>
      <dgm:spPr/>
      <dgm:t>
        <a:bodyPr/>
        <a:lstStyle/>
        <a:p>
          <a:r>
            <a:rPr lang="nb-NO" noProof="0"/>
            <a:t>Grimsmoen</a:t>
          </a:r>
        </a:p>
      </dgm:t>
    </dgm:pt>
    <dgm:pt modelId="{E2F7FA2D-F5F4-40EE-BC04-E14315F77237}" type="parTrans" cxnId="{B6801DB7-98C0-4EE6-8298-B98E5F3F4535}">
      <dgm:prSet/>
      <dgm:spPr/>
      <dgm:t>
        <a:bodyPr/>
        <a:lstStyle/>
        <a:p>
          <a:endParaRPr lang="en-US"/>
        </a:p>
      </dgm:t>
    </dgm:pt>
    <dgm:pt modelId="{5A6D995F-DB04-470B-842E-C66293D137ED}" type="sibTrans" cxnId="{B6801DB7-98C0-4EE6-8298-B98E5F3F4535}">
      <dgm:prSet/>
      <dgm:spPr/>
      <dgm:t>
        <a:bodyPr/>
        <a:lstStyle/>
        <a:p>
          <a:endParaRPr lang="en-US"/>
        </a:p>
      </dgm:t>
    </dgm:pt>
    <dgm:pt modelId="{5E6B7EAF-4702-4FBD-A152-D5BE4BC1A9CD}">
      <dgm:prSet/>
      <dgm:spPr/>
      <dgm:t>
        <a:bodyPr/>
        <a:lstStyle/>
        <a:p>
          <a:r>
            <a:rPr lang="nb-NO" sz="2000" noProof="0"/>
            <a:t>Seks områder avsatt til råstoffutvinning i gjeldende plan – «husbruk»/beredskap/framtidig kommersiell utvinning</a:t>
          </a:r>
        </a:p>
      </dgm:t>
    </dgm:pt>
    <dgm:pt modelId="{5FE49307-C2B0-4AB7-8769-42849C003A9B}" type="parTrans" cxnId="{F40FC6D6-DF7A-4D27-8329-C110F60B74C6}">
      <dgm:prSet/>
      <dgm:spPr/>
      <dgm:t>
        <a:bodyPr/>
        <a:lstStyle/>
        <a:p>
          <a:endParaRPr lang="en-US"/>
        </a:p>
      </dgm:t>
    </dgm:pt>
    <dgm:pt modelId="{F308E562-B634-419C-9885-2760A6103897}" type="sibTrans" cxnId="{F40FC6D6-DF7A-4D27-8329-C110F60B74C6}">
      <dgm:prSet/>
      <dgm:spPr/>
      <dgm:t>
        <a:bodyPr/>
        <a:lstStyle/>
        <a:p>
          <a:endParaRPr lang="en-US"/>
        </a:p>
      </dgm:t>
    </dgm:pt>
    <dgm:pt modelId="{66FB28FE-C455-4465-80ED-E9A6B9347B83}">
      <dgm:prSet/>
      <dgm:spPr/>
      <dgm:t>
        <a:bodyPr/>
        <a:lstStyle/>
        <a:p>
          <a:r>
            <a:rPr lang="nb-NO" sz="2000" noProof="0"/>
            <a:t>RU 1 Massetak ved Eide bru</a:t>
          </a:r>
        </a:p>
      </dgm:t>
    </dgm:pt>
    <dgm:pt modelId="{DB8A14C0-3BC6-496B-BC9A-2C9A80908589}" type="parTrans" cxnId="{AB4AD608-8976-4AA0-8C8A-BB9A0210A6F6}">
      <dgm:prSet/>
      <dgm:spPr/>
      <dgm:t>
        <a:bodyPr/>
        <a:lstStyle/>
        <a:p>
          <a:endParaRPr lang="en-US"/>
        </a:p>
      </dgm:t>
    </dgm:pt>
    <dgm:pt modelId="{0BF8C459-6BC8-427F-8790-A0A203DFD45F}" type="sibTrans" cxnId="{AB4AD608-8976-4AA0-8C8A-BB9A0210A6F6}">
      <dgm:prSet/>
      <dgm:spPr/>
      <dgm:t>
        <a:bodyPr/>
        <a:lstStyle/>
        <a:p>
          <a:endParaRPr lang="en-US"/>
        </a:p>
      </dgm:t>
    </dgm:pt>
    <dgm:pt modelId="{2CC62112-7E98-42BA-B1CA-4BA0291706EF}">
      <dgm:prSet/>
      <dgm:spPr/>
      <dgm:t>
        <a:bodyPr/>
        <a:lstStyle/>
        <a:p>
          <a:r>
            <a:rPr lang="nb-NO" noProof="0"/>
            <a:t>Nok grusressurser i disse uttakene for 25-30 år</a:t>
          </a:r>
        </a:p>
      </dgm:t>
    </dgm:pt>
    <dgm:pt modelId="{3FAD605B-05A8-4510-8D16-98BA01CA0E76}" type="parTrans" cxnId="{0437CB6A-6183-4BC3-9BB6-9445C3D80F69}">
      <dgm:prSet/>
      <dgm:spPr/>
      <dgm:t>
        <a:bodyPr/>
        <a:lstStyle/>
        <a:p>
          <a:endParaRPr lang="nb-NO"/>
        </a:p>
      </dgm:t>
    </dgm:pt>
    <dgm:pt modelId="{FA432D57-272E-4182-8D7D-C011F3AD29CE}" type="sibTrans" cxnId="{0437CB6A-6183-4BC3-9BB6-9445C3D80F69}">
      <dgm:prSet/>
      <dgm:spPr/>
      <dgm:t>
        <a:bodyPr/>
        <a:lstStyle/>
        <a:p>
          <a:endParaRPr lang="nb-NO"/>
        </a:p>
      </dgm:t>
    </dgm:pt>
    <dgm:pt modelId="{39245019-AD7E-4912-826D-A324528F04F0}">
      <dgm:prSet/>
      <dgm:spPr/>
      <dgm:t>
        <a:bodyPr/>
        <a:lstStyle/>
        <a:p>
          <a:r>
            <a:rPr lang="nb-NO" sz="2000" noProof="0"/>
            <a:t>RU2 Fjelltak ved </a:t>
          </a:r>
          <a:r>
            <a:rPr lang="nb-NO" sz="2000" noProof="0" err="1"/>
            <a:t>Kakelldalsvegen</a:t>
          </a:r>
          <a:endParaRPr lang="nb-NO" sz="2000" noProof="0"/>
        </a:p>
      </dgm:t>
    </dgm:pt>
    <dgm:pt modelId="{4CE453F3-4961-4E8C-8654-82B567A76436}" type="parTrans" cxnId="{FD10D03B-6597-47BB-A8D8-54F4FCA6F298}">
      <dgm:prSet/>
      <dgm:spPr/>
      <dgm:t>
        <a:bodyPr/>
        <a:lstStyle/>
        <a:p>
          <a:endParaRPr lang="nb-NO"/>
        </a:p>
      </dgm:t>
    </dgm:pt>
    <dgm:pt modelId="{CF07F017-4043-4B14-8BFB-5397E8A582B2}" type="sibTrans" cxnId="{FD10D03B-6597-47BB-A8D8-54F4FCA6F298}">
      <dgm:prSet/>
      <dgm:spPr/>
      <dgm:t>
        <a:bodyPr/>
        <a:lstStyle/>
        <a:p>
          <a:endParaRPr lang="nb-NO"/>
        </a:p>
      </dgm:t>
    </dgm:pt>
    <dgm:pt modelId="{A5AF10D1-010B-4D56-AAC1-7F5606F54085}">
      <dgm:prSet/>
      <dgm:spPr/>
      <dgm:t>
        <a:bodyPr/>
        <a:lstStyle/>
        <a:p>
          <a:r>
            <a:rPr lang="nb-NO" sz="2000" noProof="0"/>
            <a:t>RU5 Massetak ved Moan</a:t>
          </a:r>
        </a:p>
      </dgm:t>
    </dgm:pt>
    <dgm:pt modelId="{C8728060-E91A-42F8-A02A-A56737966E64}" type="parTrans" cxnId="{563219DC-F6F7-4A63-B8CE-1B1FF5C98DA3}">
      <dgm:prSet/>
      <dgm:spPr/>
      <dgm:t>
        <a:bodyPr/>
        <a:lstStyle/>
        <a:p>
          <a:endParaRPr lang="nb-NO"/>
        </a:p>
      </dgm:t>
    </dgm:pt>
    <dgm:pt modelId="{F485BE66-CDC7-467B-913F-D1FAD659B9F5}" type="sibTrans" cxnId="{563219DC-F6F7-4A63-B8CE-1B1FF5C98DA3}">
      <dgm:prSet/>
      <dgm:spPr/>
      <dgm:t>
        <a:bodyPr/>
        <a:lstStyle/>
        <a:p>
          <a:endParaRPr lang="nb-NO"/>
        </a:p>
      </dgm:t>
    </dgm:pt>
    <dgm:pt modelId="{B3EE35DB-67C2-48D0-A1D6-AA4324FFEB58}">
      <dgm:prSet/>
      <dgm:spPr/>
      <dgm:t>
        <a:bodyPr/>
        <a:lstStyle/>
        <a:p>
          <a:r>
            <a:rPr lang="nb-NO" sz="2000" noProof="0"/>
            <a:t>RU7 Fjelltak ved </a:t>
          </a:r>
          <a:r>
            <a:rPr lang="nb-NO" sz="2000" noProof="0" err="1"/>
            <a:t>Moskardet</a:t>
          </a:r>
          <a:r>
            <a:rPr lang="nb-NO" sz="2000" noProof="0"/>
            <a:t> – beredskap Flom</a:t>
          </a:r>
        </a:p>
      </dgm:t>
    </dgm:pt>
    <dgm:pt modelId="{898764EA-9BEA-4AC6-BBF3-CF1284F14841}" type="parTrans" cxnId="{31921DF0-24ED-47DC-9248-B3991D661F19}">
      <dgm:prSet/>
      <dgm:spPr/>
      <dgm:t>
        <a:bodyPr/>
        <a:lstStyle/>
        <a:p>
          <a:endParaRPr lang="nb-NO"/>
        </a:p>
      </dgm:t>
    </dgm:pt>
    <dgm:pt modelId="{C662381F-A8F1-46D6-9804-FA18DA123322}" type="sibTrans" cxnId="{31921DF0-24ED-47DC-9248-B3991D661F19}">
      <dgm:prSet/>
      <dgm:spPr/>
      <dgm:t>
        <a:bodyPr/>
        <a:lstStyle/>
        <a:p>
          <a:endParaRPr lang="nb-NO"/>
        </a:p>
      </dgm:t>
    </dgm:pt>
    <dgm:pt modelId="{DC4C2A52-80B9-4A5F-BE28-769A24DFA033}">
      <dgm:prSet/>
      <dgm:spPr/>
      <dgm:t>
        <a:bodyPr/>
        <a:lstStyle/>
        <a:p>
          <a:r>
            <a:rPr lang="nb-NO" sz="2000" noProof="0"/>
            <a:t>RU8 Massetak ved </a:t>
          </a:r>
          <a:r>
            <a:rPr lang="nb-NO" sz="2000" noProof="0" err="1"/>
            <a:t>Kjellsrud</a:t>
          </a:r>
          <a:endParaRPr lang="nb-NO" sz="2000" noProof="0"/>
        </a:p>
      </dgm:t>
    </dgm:pt>
    <dgm:pt modelId="{FC78CA88-7267-436A-89A6-990927563427}" type="parTrans" cxnId="{D9D092DB-48A9-4680-A28D-5B3D80C7ACFB}">
      <dgm:prSet/>
      <dgm:spPr/>
      <dgm:t>
        <a:bodyPr/>
        <a:lstStyle/>
        <a:p>
          <a:endParaRPr lang="nb-NO"/>
        </a:p>
      </dgm:t>
    </dgm:pt>
    <dgm:pt modelId="{AB8D0EE8-550B-4D96-A768-C93550205815}" type="sibTrans" cxnId="{D9D092DB-48A9-4680-A28D-5B3D80C7ACFB}">
      <dgm:prSet/>
      <dgm:spPr/>
      <dgm:t>
        <a:bodyPr/>
        <a:lstStyle/>
        <a:p>
          <a:endParaRPr lang="nb-NO"/>
        </a:p>
      </dgm:t>
    </dgm:pt>
    <dgm:pt modelId="{7FFEFCA7-0C1A-492F-8CF7-FC4618904694}">
      <dgm:prSet/>
      <dgm:spPr/>
      <dgm:t>
        <a:bodyPr/>
        <a:lstStyle/>
        <a:p>
          <a:r>
            <a:rPr lang="nb-NO" sz="2000" noProof="0"/>
            <a:t>RU9 Massetak ved </a:t>
          </a:r>
          <a:r>
            <a:rPr lang="nb-NO" sz="2000" noProof="0" err="1"/>
            <a:t>Stadsbuøyen</a:t>
          </a:r>
          <a:endParaRPr lang="nb-NO" sz="2000" noProof="0"/>
        </a:p>
      </dgm:t>
    </dgm:pt>
    <dgm:pt modelId="{1F81D45E-EB2B-4CFE-A21C-42DC1DD6A825}" type="parTrans" cxnId="{C020182F-F1BC-4102-970E-AEEE3B89F1E8}">
      <dgm:prSet/>
      <dgm:spPr/>
      <dgm:t>
        <a:bodyPr/>
        <a:lstStyle/>
        <a:p>
          <a:endParaRPr lang="nb-NO"/>
        </a:p>
      </dgm:t>
    </dgm:pt>
    <dgm:pt modelId="{EA893599-27E1-4C85-A0AF-2DF90166D195}" type="sibTrans" cxnId="{C020182F-F1BC-4102-970E-AEEE3B89F1E8}">
      <dgm:prSet/>
      <dgm:spPr/>
      <dgm:t>
        <a:bodyPr/>
        <a:lstStyle/>
        <a:p>
          <a:endParaRPr lang="nb-NO"/>
        </a:p>
      </dgm:t>
    </dgm:pt>
    <dgm:pt modelId="{687C920A-3EA6-48F3-9D6D-AC0F7628E7C5}" type="pres">
      <dgm:prSet presAssocID="{8EFBCE6D-7CD5-47CC-B6E4-4D4855F89CF6}" presName="linear" presStyleCnt="0">
        <dgm:presLayoutVars>
          <dgm:animLvl val="lvl"/>
          <dgm:resizeHandles val="exact"/>
        </dgm:presLayoutVars>
      </dgm:prSet>
      <dgm:spPr/>
    </dgm:pt>
    <dgm:pt modelId="{FE3EE5C9-16FB-4DC1-997A-423165DCBE25}" type="pres">
      <dgm:prSet presAssocID="{FDC851B6-454E-4CBC-8DB1-A44E48A281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6BFBA8-E8D4-4184-BFF8-F0F479D75D0E}" type="pres">
      <dgm:prSet presAssocID="{FDC851B6-454E-4CBC-8DB1-A44E48A2815D}" presName="childText" presStyleLbl="revTx" presStyleIdx="0" presStyleCnt="2">
        <dgm:presLayoutVars>
          <dgm:bulletEnabled val="1"/>
        </dgm:presLayoutVars>
      </dgm:prSet>
      <dgm:spPr/>
    </dgm:pt>
    <dgm:pt modelId="{CD5102A5-A428-4BD8-97EE-7F1F95D591E1}" type="pres">
      <dgm:prSet presAssocID="{5E6B7EAF-4702-4FBD-A152-D5BE4BC1A9C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107ADED-A00E-4060-B256-048F67FBCBCB}" type="pres">
      <dgm:prSet presAssocID="{5E6B7EAF-4702-4FBD-A152-D5BE4BC1A9C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FCF8007-5AB9-47A5-947F-FF26C28E6884}" type="presOf" srcId="{FFF84946-F378-4889-95AA-57D07D9DD16E}" destId="{036BFBA8-E8D4-4184-BFF8-F0F479D75D0E}" srcOrd="0" destOrd="1" presId="urn:microsoft.com/office/officeart/2005/8/layout/vList2"/>
    <dgm:cxn modelId="{AB4AD608-8976-4AA0-8C8A-BB9A0210A6F6}" srcId="{5E6B7EAF-4702-4FBD-A152-D5BE4BC1A9CD}" destId="{66FB28FE-C455-4465-80ED-E9A6B9347B83}" srcOrd="0" destOrd="0" parTransId="{DB8A14C0-3BC6-496B-BC9A-2C9A80908589}" sibTransId="{0BF8C459-6BC8-427F-8790-A0A203DFD45F}"/>
    <dgm:cxn modelId="{6F4AE31E-EFCD-44BB-A96F-34EAE3C7DDFC}" type="presOf" srcId="{39245019-AD7E-4912-826D-A324528F04F0}" destId="{8107ADED-A00E-4060-B256-048F67FBCBCB}" srcOrd="0" destOrd="1" presId="urn:microsoft.com/office/officeart/2005/8/layout/vList2"/>
    <dgm:cxn modelId="{2383D321-097C-444E-A9F8-96E3C6CBD40A}" srcId="{8EFBCE6D-7CD5-47CC-B6E4-4D4855F89CF6}" destId="{FDC851B6-454E-4CBC-8DB1-A44E48A2815D}" srcOrd="0" destOrd="0" parTransId="{8491D8D0-ABCE-41F4-9E6F-906FC2F6D292}" sibTransId="{752CA97D-110A-4706-94D4-99901D52E4FE}"/>
    <dgm:cxn modelId="{8110532C-B5B0-4E0E-B29C-DA862FA9C748}" type="presOf" srcId="{FDC851B6-454E-4CBC-8DB1-A44E48A2815D}" destId="{FE3EE5C9-16FB-4DC1-997A-423165DCBE25}" srcOrd="0" destOrd="0" presId="urn:microsoft.com/office/officeart/2005/8/layout/vList2"/>
    <dgm:cxn modelId="{C020182F-F1BC-4102-970E-AEEE3B89F1E8}" srcId="{5E6B7EAF-4702-4FBD-A152-D5BE4BC1A9CD}" destId="{7FFEFCA7-0C1A-492F-8CF7-FC4618904694}" srcOrd="5" destOrd="0" parTransId="{1F81D45E-EB2B-4CFE-A21C-42DC1DD6A825}" sibTransId="{EA893599-27E1-4C85-A0AF-2DF90166D195}"/>
    <dgm:cxn modelId="{05FDDD2F-D81B-48D6-A31A-EB73650E0425}" srcId="{FDC851B6-454E-4CBC-8DB1-A44E48A2815D}" destId="{B62C217F-4982-4267-8FBA-8E36A2C5DD17}" srcOrd="0" destOrd="0" parTransId="{2C20D4C0-9DCE-4B25-8760-76D49A80390B}" sibTransId="{4B28415A-82EA-48A9-9B0C-95B3CE529786}"/>
    <dgm:cxn modelId="{FD10D03B-6597-47BB-A8D8-54F4FCA6F298}" srcId="{5E6B7EAF-4702-4FBD-A152-D5BE4BC1A9CD}" destId="{39245019-AD7E-4912-826D-A324528F04F0}" srcOrd="1" destOrd="0" parTransId="{4CE453F3-4961-4E8C-8654-82B567A76436}" sibTransId="{CF07F017-4043-4B14-8BFB-5397E8A582B2}"/>
    <dgm:cxn modelId="{2D844C5C-A6E0-44B3-99EC-E0E2C05B0FE3}" type="presOf" srcId="{DC4C2A52-80B9-4A5F-BE28-769A24DFA033}" destId="{8107ADED-A00E-4060-B256-048F67FBCBCB}" srcOrd="0" destOrd="4" presId="urn:microsoft.com/office/officeart/2005/8/layout/vList2"/>
    <dgm:cxn modelId="{8134C142-C2A4-43B7-A27C-85269E42B4D7}" type="presOf" srcId="{5E6B7EAF-4702-4FBD-A152-D5BE4BC1A9CD}" destId="{CD5102A5-A428-4BD8-97EE-7F1F95D591E1}" srcOrd="0" destOrd="0" presId="urn:microsoft.com/office/officeart/2005/8/layout/vList2"/>
    <dgm:cxn modelId="{0437CB6A-6183-4BC3-9BB6-9445C3D80F69}" srcId="{FDC851B6-454E-4CBC-8DB1-A44E48A2815D}" destId="{2CC62112-7E98-42BA-B1CA-4BA0291706EF}" srcOrd="2" destOrd="0" parTransId="{3FAD605B-05A8-4510-8D16-98BA01CA0E76}" sibTransId="{FA432D57-272E-4182-8D7D-C011F3AD29CE}"/>
    <dgm:cxn modelId="{54DCEA71-6454-4A0C-8B62-CC58EA8866B8}" type="presOf" srcId="{A5AF10D1-010B-4D56-AAC1-7F5606F54085}" destId="{8107ADED-A00E-4060-B256-048F67FBCBCB}" srcOrd="0" destOrd="2" presId="urn:microsoft.com/office/officeart/2005/8/layout/vList2"/>
    <dgm:cxn modelId="{82C1EF80-9D6F-4ECD-84B4-8ACC8039FCCB}" type="presOf" srcId="{2CC62112-7E98-42BA-B1CA-4BA0291706EF}" destId="{036BFBA8-E8D4-4184-BFF8-F0F479D75D0E}" srcOrd="0" destOrd="2" presId="urn:microsoft.com/office/officeart/2005/8/layout/vList2"/>
    <dgm:cxn modelId="{21E55C83-F346-4DF1-871E-38FBADC4E4F1}" type="presOf" srcId="{66FB28FE-C455-4465-80ED-E9A6B9347B83}" destId="{8107ADED-A00E-4060-B256-048F67FBCBCB}" srcOrd="0" destOrd="0" presId="urn:microsoft.com/office/officeart/2005/8/layout/vList2"/>
    <dgm:cxn modelId="{6D2C2E8A-10D3-4EBE-AEBC-C34F6ED0682F}" type="presOf" srcId="{B3EE35DB-67C2-48D0-A1D6-AA4324FFEB58}" destId="{8107ADED-A00E-4060-B256-048F67FBCBCB}" srcOrd="0" destOrd="3" presId="urn:microsoft.com/office/officeart/2005/8/layout/vList2"/>
    <dgm:cxn modelId="{B6801DB7-98C0-4EE6-8298-B98E5F3F4535}" srcId="{FDC851B6-454E-4CBC-8DB1-A44E48A2815D}" destId="{FFF84946-F378-4889-95AA-57D07D9DD16E}" srcOrd="1" destOrd="0" parTransId="{E2F7FA2D-F5F4-40EE-BC04-E14315F77237}" sibTransId="{5A6D995F-DB04-470B-842E-C66293D137ED}"/>
    <dgm:cxn modelId="{48117DBD-E840-455D-96EF-C86222852EFD}" type="presOf" srcId="{8EFBCE6D-7CD5-47CC-B6E4-4D4855F89CF6}" destId="{687C920A-3EA6-48F3-9D6D-AC0F7628E7C5}" srcOrd="0" destOrd="0" presId="urn:microsoft.com/office/officeart/2005/8/layout/vList2"/>
    <dgm:cxn modelId="{F40FC6D6-DF7A-4D27-8329-C110F60B74C6}" srcId="{8EFBCE6D-7CD5-47CC-B6E4-4D4855F89CF6}" destId="{5E6B7EAF-4702-4FBD-A152-D5BE4BC1A9CD}" srcOrd="1" destOrd="0" parTransId="{5FE49307-C2B0-4AB7-8769-42849C003A9B}" sibTransId="{F308E562-B634-419C-9885-2760A6103897}"/>
    <dgm:cxn modelId="{D9D092DB-48A9-4680-A28D-5B3D80C7ACFB}" srcId="{5E6B7EAF-4702-4FBD-A152-D5BE4BC1A9CD}" destId="{DC4C2A52-80B9-4A5F-BE28-769A24DFA033}" srcOrd="4" destOrd="0" parTransId="{FC78CA88-7267-436A-89A6-990927563427}" sibTransId="{AB8D0EE8-550B-4D96-A768-C93550205815}"/>
    <dgm:cxn modelId="{563219DC-F6F7-4A63-B8CE-1B1FF5C98DA3}" srcId="{5E6B7EAF-4702-4FBD-A152-D5BE4BC1A9CD}" destId="{A5AF10D1-010B-4D56-AAC1-7F5606F54085}" srcOrd="2" destOrd="0" parTransId="{C8728060-E91A-42F8-A02A-A56737966E64}" sibTransId="{F485BE66-CDC7-467B-913F-D1FAD659B9F5}"/>
    <dgm:cxn modelId="{44522EE7-7E7A-470F-B070-5696479D3EA6}" type="presOf" srcId="{B62C217F-4982-4267-8FBA-8E36A2C5DD17}" destId="{036BFBA8-E8D4-4184-BFF8-F0F479D75D0E}" srcOrd="0" destOrd="0" presId="urn:microsoft.com/office/officeart/2005/8/layout/vList2"/>
    <dgm:cxn modelId="{9B373CE7-FB43-4EBB-AC20-2E6207D9AF21}" type="presOf" srcId="{7FFEFCA7-0C1A-492F-8CF7-FC4618904694}" destId="{8107ADED-A00E-4060-B256-048F67FBCBCB}" srcOrd="0" destOrd="5" presId="urn:microsoft.com/office/officeart/2005/8/layout/vList2"/>
    <dgm:cxn modelId="{31921DF0-24ED-47DC-9248-B3991D661F19}" srcId="{5E6B7EAF-4702-4FBD-A152-D5BE4BC1A9CD}" destId="{B3EE35DB-67C2-48D0-A1D6-AA4324FFEB58}" srcOrd="3" destOrd="0" parTransId="{898764EA-9BEA-4AC6-BBF3-CF1284F14841}" sibTransId="{C662381F-A8F1-46D6-9804-FA18DA123322}"/>
    <dgm:cxn modelId="{38D69E0D-0D32-4655-9924-3C93B228B461}" type="presParOf" srcId="{687C920A-3EA6-48F3-9D6D-AC0F7628E7C5}" destId="{FE3EE5C9-16FB-4DC1-997A-423165DCBE25}" srcOrd="0" destOrd="0" presId="urn:microsoft.com/office/officeart/2005/8/layout/vList2"/>
    <dgm:cxn modelId="{77352AFA-A79F-44B1-AB92-E59D51F5E190}" type="presParOf" srcId="{687C920A-3EA6-48F3-9D6D-AC0F7628E7C5}" destId="{036BFBA8-E8D4-4184-BFF8-F0F479D75D0E}" srcOrd="1" destOrd="0" presId="urn:microsoft.com/office/officeart/2005/8/layout/vList2"/>
    <dgm:cxn modelId="{11866724-05EA-43CA-912D-2BFBA7A9FF34}" type="presParOf" srcId="{687C920A-3EA6-48F3-9D6D-AC0F7628E7C5}" destId="{CD5102A5-A428-4BD8-97EE-7F1F95D591E1}" srcOrd="2" destOrd="0" presId="urn:microsoft.com/office/officeart/2005/8/layout/vList2"/>
    <dgm:cxn modelId="{3CB671D6-3B24-4FDC-86FF-9E71B0B7F086}" type="presParOf" srcId="{687C920A-3EA6-48F3-9D6D-AC0F7628E7C5}" destId="{8107ADED-A00E-4060-B256-048F67FBCBC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74ADC-40F1-4EF9-9590-F8159E2520AF}">
      <dsp:nvSpPr>
        <dsp:cNvPr id="0" name=""/>
        <dsp:cNvSpPr/>
      </dsp:nvSpPr>
      <dsp:spPr>
        <a:xfrm>
          <a:off x="0" y="2486138"/>
          <a:ext cx="7941587" cy="16311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noProof="0"/>
            <a:t>Det er behov for revidering av kommuneplanens arealdel i planperioden 2024-2027</a:t>
          </a:r>
        </a:p>
      </dsp:txBody>
      <dsp:txXfrm>
        <a:off x="0" y="2486138"/>
        <a:ext cx="7941587" cy="1631176"/>
      </dsp:txXfrm>
    </dsp:sp>
    <dsp:sp modelId="{1ADBF8F2-FCE0-466A-8C3B-EB9B09E56573}">
      <dsp:nvSpPr>
        <dsp:cNvPr id="0" name=""/>
        <dsp:cNvSpPr/>
      </dsp:nvSpPr>
      <dsp:spPr>
        <a:xfrm rot="10800000">
          <a:off x="0" y="1857"/>
          <a:ext cx="7941587" cy="250874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noProof="0"/>
            <a:t>Planstrategi for Folldal kommune 2024-2027</a:t>
          </a:r>
        </a:p>
      </dsp:txBody>
      <dsp:txXfrm rot="-10800000">
        <a:off x="0" y="1857"/>
        <a:ext cx="7941587" cy="880570"/>
      </dsp:txXfrm>
    </dsp:sp>
    <dsp:sp modelId="{E4178CBD-23B9-42BC-82B8-DD9843759AE5}">
      <dsp:nvSpPr>
        <dsp:cNvPr id="0" name=""/>
        <dsp:cNvSpPr/>
      </dsp:nvSpPr>
      <dsp:spPr>
        <a:xfrm>
          <a:off x="969" y="882428"/>
          <a:ext cx="1587929" cy="7501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/>
            <a:t>Erfaringer med gjeldende arealdel</a:t>
          </a:r>
        </a:p>
      </dsp:txBody>
      <dsp:txXfrm>
        <a:off x="969" y="882428"/>
        <a:ext cx="1587929" cy="750115"/>
      </dsp:txXfrm>
    </dsp:sp>
    <dsp:sp modelId="{F660BFB0-AF93-4045-9F66-80222A9840BF}">
      <dsp:nvSpPr>
        <dsp:cNvPr id="0" name=""/>
        <dsp:cNvSpPr/>
      </dsp:nvSpPr>
      <dsp:spPr>
        <a:xfrm>
          <a:off x="1588899" y="882428"/>
          <a:ext cx="1587929" cy="75011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/>
            <a:t>Oppfølging av kommunens arealstrategi</a:t>
          </a:r>
        </a:p>
      </dsp:txBody>
      <dsp:txXfrm>
        <a:off x="1588899" y="882428"/>
        <a:ext cx="1587929" cy="750115"/>
      </dsp:txXfrm>
    </dsp:sp>
    <dsp:sp modelId="{36BBA825-0C90-4BFE-BAE3-700F413908D3}">
      <dsp:nvSpPr>
        <dsp:cNvPr id="0" name=""/>
        <dsp:cNvSpPr/>
      </dsp:nvSpPr>
      <dsp:spPr>
        <a:xfrm>
          <a:off x="3176828" y="882428"/>
          <a:ext cx="1587929" cy="75011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/>
            <a:t>Nasjonale og regionale føringer og rammer</a:t>
          </a:r>
        </a:p>
      </dsp:txBody>
      <dsp:txXfrm>
        <a:off x="3176828" y="882428"/>
        <a:ext cx="1587929" cy="750115"/>
      </dsp:txXfrm>
    </dsp:sp>
    <dsp:sp modelId="{784C8E34-EE23-4247-9F03-70A33118C61C}">
      <dsp:nvSpPr>
        <dsp:cNvPr id="0" name=""/>
        <dsp:cNvSpPr/>
      </dsp:nvSpPr>
      <dsp:spPr>
        <a:xfrm>
          <a:off x="4764758" y="882428"/>
          <a:ext cx="1587929" cy="75011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/>
            <a:t>Kommunedelplan for kulturminner og kulturmiljøer i Folldal 2022-2032</a:t>
          </a:r>
        </a:p>
      </dsp:txBody>
      <dsp:txXfrm>
        <a:off x="4764758" y="882428"/>
        <a:ext cx="1587929" cy="750115"/>
      </dsp:txXfrm>
    </dsp:sp>
    <dsp:sp modelId="{7A767377-1468-4198-BD99-4380AB29984A}">
      <dsp:nvSpPr>
        <dsp:cNvPr id="0" name=""/>
        <dsp:cNvSpPr/>
      </dsp:nvSpPr>
      <dsp:spPr>
        <a:xfrm>
          <a:off x="6352687" y="882428"/>
          <a:ext cx="1587929" cy="75011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noProof="0"/>
            <a:t>Klima og klimatilpasning</a:t>
          </a:r>
        </a:p>
      </dsp:txBody>
      <dsp:txXfrm>
        <a:off x="6352687" y="882428"/>
        <a:ext cx="1587929" cy="7501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138249"/>
          <a:ext cx="10515600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5. Hvor bør deponi/plass for mellomlagring av masser lokaliseres?</a:t>
          </a:r>
        </a:p>
      </dsp:txBody>
      <dsp:txXfrm>
        <a:off x="25188" y="163437"/>
        <a:ext cx="10465224" cy="465594"/>
      </dsp:txXfrm>
    </dsp:sp>
    <dsp:sp modelId="{036BFBA8-E8D4-4184-BFF8-F0F479D75D0E}">
      <dsp:nvSpPr>
        <dsp:cNvPr id="0" name=""/>
        <dsp:cNvSpPr/>
      </dsp:nvSpPr>
      <dsp:spPr>
        <a:xfrm>
          <a:off x="0" y="654219"/>
          <a:ext cx="10515600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/>
            <a:t> I nærheten av Folldal sentrum? Industriområdet er en mulighet.</a:t>
          </a:r>
          <a:endParaRPr lang="nb-NO" sz="1600" kern="1200" noProof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/>
            <a:t> Det bør være en lokalisering i Grimsbu og Dalholen i tillegg til Folldal sentrum?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/>
            <a:t> I eksisterende massetak/fjelltak dersom dette er mulig?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/>
            <a:t> Annet?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None/>
          </a:pPr>
          <a:endParaRPr lang="nb-NO" sz="1600" kern="1200"/>
        </a:p>
      </dsp:txBody>
      <dsp:txXfrm>
        <a:off x="0" y="654219"/>
        <a:ext cx="10515600" cy="1391040"/>
      </dsp:txXfrm>
    </dsp:sp>
    <dsp:sp modelId="{28314B8F-9710-4A17-909B-C97870C88837}">
      <dsp:nvSpPr>
        <dsp:cNvPr id="0" name=""/>
        <dsp:cNvSpPr/>
      </dsp:nvSpPr>
      <dsp:spPr>
        <a:xfrm>
          <a:off x="0" y="2045259"/>
          <a:ext cx="10515600" cy="51597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6. Er behovet for råstoff ivaretatt i gjeldende plan?</a:t>
          </a:r>
        </a:p>
      </dsp:txBody>
      <dsp:txXfrm>
        <a:off x="25188" y="2070447"/>
        <a:ext cx="10465224" cy="465594"/>
      </dsp:txXfrm>
    </dsp:sp>
    <dsp:sp modelId="{64C10B7C-1BEE-4073-AABF-20CEE62844E9}">
      <dsp:nvSpPr>
        <dsp:cNvPr id="0" name=""/>
        <dsp:cNvSpPr/>
      </dsp:nvSpPr>
      <dsp:spPr>
        <a:xfrm>
          <a:off x="0" y="2561229"/>
          <a:ext cx="10515600" cy="165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Det er tilstrekkelig at de massetakene for kommersiell drift har nok reserver i planperioden på 12 år?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Det er behov for å avsatte flere områder for massetak til «husbruk»/beredskap/framtidig kommersiell utvinning?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Annet?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None/>
          </a:pPr>
          <a:endParaRPr lang="nb-NO" sz="1600" kern="1200" noProof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None/>
          </a:pPr>
          <a:endParaRPr lang="nb-NO" sz="1600" kern="1200" noProof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1600" kern="1200"/>
        </a:p>
      </dsp:txBody>
      <dsp:txXfrm>
        <a:off x="0" y="2561229"/>
        <a:ext cx="10515600" cy="1651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2C269-DEC7-4B03-A0C3-DF87AD37772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/>
            <a:t>Boligbebyggelse</a:t>
          </a:r>
        </a:p>
      </dsp:txBody>
      <dsp:txXfrm>
        <a:off x="0" y="39687"/>
        <a:ext cx="3286125" cy="1971675"/>
      </dsp:txXfrm>
    </dsp:sp>
    <dsp:sp modelId="{BB685051-2137-4A41-A605-7BAEDE219413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/>
            <a:t>Naturmangfold og jordvern</a:t>
          </a:r>
        </a:p>
      </dsp:txBody>
      <dsp:txXfrm>
        <a:off x="3614737" y="39687"/>
        <a:ext cx="3286125" cy="1971675"/>
      </dsp:txXfrm>
    </dsp:sp>
    <dsp:sp modelId="{C44BB204-807A-425A-8A37-DCB54716F87F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/>
            <a:t>Mineralforekomster og råstoff</a:t>
          </a:r>
        </a:p>
      </dsp:txBody>
      <dsp:txXfrm>
        <a:off x="7229475" y="39687"/>
        <a:ext cx="3286125" cy="1971675"/>
      </dsp:txXfrm>
    </dsp:sp>
    <dsp:sp modelId="{4B197868-B65C-4F35-87BF-0B5C837FEBD0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bg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/>
            <a:t>Kulturminner og kulturmiljø</a:t>
          </a:r>
        </a:p>
      </dsp:txBody>
      <dsp:txXfrm>
        <a:off x="1807368" y="2339975"/>
        <a:ext cx="3286125" cy="1971675"/>
      </dsp:txXfrm>
    </dsp:sp>
    <dsp:sp modelId="{502C5AB0-0E15-43FB-8284-F26E0F5A316E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bg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noProof="0"/>
            <a:t>Klima og klimatilpasning</a:t>
          </a:r>
        </a:p>
      </dsp:txBody>
      <dsp:txXfrm>
        <a:off x="5422106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DA7E5-6833-4BC8-ADBB-3A7F6B6E36D9}">
      <dsp:nvSpPr>
        <dsp:cNvPr id="0" name=""/>
        <dsp:cNvSpPr/>
      </dsp:nvSpPr>
      <dsp:spPr>
        <a:xfrm>
          <a:off x="3286" y="180931"/>
          <a:ext cx="3203971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noProof="0"/>
            <a:t>Arealstrategi</a:t>
          </a:r>
        </a:p>
      </dsp:txBody>
      <dsp:txXfrm>
        <a:off x="3286" y="180931"/>
        <a:ext cx="3203971" cy="489600"/>
      </dsp:txXfrm>
    </dsp:sp>
    <dsp:sp modelId="{312099AC-9154-493F-8E5F-281F0E37D5A7}">
      <dsp:nvSpPr>
        <dsp:cNvPr id="0" name=""/>
        <dsp:cNvSpPr/>
      </dsp:nvSpPr>
      <dsp:spPr>
        <a:xfrm>
          <a:off x="3286" y="670531"/>
          <a:ext cx="3203971" cy="34998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1700" kern="1200" noProof="0"/>
            <a:t>Vi vil ha tilgjengelige boliger for alle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b-NO" sz="1700" kern="1200" noProof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1700" kern="1200" noProof="0"/>
            <a:t>Slik gjør vi det: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Nybygging i eller rundt Folldal sentrum og grendesentrene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Spredt boligbygging i tilknytning til eksisterende vegnett</a:t>
          </a:r>
        </a:p>
      </dsp:txBody>
      <dsp:txXfrm>
        <a:off x="3286" y="670531"/>
        <a:ext cx="3203971" cy="3499875"/>
      </dsp:txXfrm>
    </dsp:sp>
    <dsp:sp modelId="{E7AB0E3B-B9F0-4790-8F84-D5F2B4656BE8}">
      <dsp:nvSpPr>
        <dsp:cNvPr id="0" name=""/>
        <dsp:cNvSpPr/>
      </dsp:nvSpPr>
      <dsp:spPr>
        <a:xfrm>
          <a:off x="3655814" y="180931"/>
          <a:ext cx="3203971" cy="489600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noProof="0"/>
            <a:t>Innspill høring planprogram</a:t>
          </a:r>
        </a:p>
      </dsp:txBody>
      <dsp:txXfrm>
        <a:off x="3655814" y="180931"/>
        <a:ext cx="3203971" cy="489600"/>
      </dsp:txXfrm>
    </dsp:sp>
    <dsp:sp modelId="{4B952D73-71FB-4985-B282-2F5DF48A4F8D}">
      <dsp:nvSpPr>
        <dsp:cNvPr id="0" name=""/>
        <dsp:cNvSpPr/>
      </dsp:nvSpPr>
      <dsp:spPr>
        <a:xfrm>
          <a:off x="3655814" y="670531"/>
          <a:ext cx="3203971" cy="3499875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Klimaendringer og </a:t>
          </a:r>
          <a:r>
            <a:rPr lang="nb-NO" sz="1700" kern="1200" noProof="0" err="1"/>
            <a:t>naturfarer</a:t>
          </a:r>
          <a:endParaRPr lang="nb-NO" sz="1700" kern="1200" noProof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Drikkevann/forurensning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Mineralske ressurser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Fortetting/gjenbruk av arealer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Trafikksikkerhet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Gå og sykle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Folkehelse</a:t>
          </a:r>
        </a:p>
      </dsp:txBody>
      <dsp:txXfrm>
        <a:off x="3655814" y="670531"/>
        <a:ext cx="3203971" cy="3499875"/>
      </dsp:txXfrm>
    </dsp:sp>
    <dsp:sp modelId="{9541BB3E-9B5B-4EDA-B2CF-64B6F3EB7306}">
      <dsp:nvSpPr>
        <dsp:cNvPr id="0" name=""/>
        <dsp:cNvSpPr/>
      </dsp:nvSpPr>
      <dsp:spPr>
        <a:xfrm>
          <a:off x="7308342" y="180931"/>
          <a:ext cx="3203971" cy="489600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noProof="0"/>
            <a:t>Regionale og nasjonale føringer</a:t>
          </a:r>
        </a:p>
      </dsp:txBody>
      <dsp:txXfrm>
        <a:off x="7308342" y="180931"/>
        <a:ext cx="3203971" cy="489600"/>
      </dsp:txXfrm>
    </dsp:sp>
    <dsp:sp modelId="{1A251D90-E6A7-49BD-A900-6F805F42903C}">
      <dsp:nvSpPr>
        <dsp:cNvPr id="0" name=""/>
        <dsp:cNvSpPr/>
      </dsp:nvSpPr>
      <dsp:spPr>
        <a:xfrm>
          <a:off x="7308342" y="670531"/>
          <a:ext cx="3203971" cy="3499875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Redusere transportbehovet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Klima- og miljøvennlig transport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Sentrumsnært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Gå og sykle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Grønnstruktur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Overvann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Kulturminner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Naturmangfold og jordvern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Klimatilpasning og </a:t>
          </a:r>
          <a:r>
            <a:rPr lang="nb-NO" sz="1700" kern="1200" noProof="0" err="1"/>
            <a:t>naturfarer</a:t>
          </a:r>
          <a:endParaRPr lang="nb-NO" sz="1700" kern="1200" noProof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Universell utforming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 noProof="0"/>
            <a:t>Spredt boligbebyggelse</a:t>
          </a:r>
        </a:p>
      </dsp:txBody>
      <dsp:txXfrm>
        <a:off x="7308342" y="670531"/>
        <a:ext cx="3203971" cy="3499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35243"/>
          <a:ext cx="6822440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Boliger totalt:				940</a:t>
          </a:r>
        </a:p>
      </dsp:txBody>
      <dsp:txXfrm>
        <a:off x="25188" y="60431"/>
        <a:ext cx="6772064" cy="465594"/>
      </dsp:txXfrm>
    </dsp:sp>
    <dsp:sp modelId="{036BFBA8-E8D4-4184-BFF8-F0F479D75D0E}">
      <dsp:nvSpPr>
        <dsp:cNvPr id="0" name=""/>
        <dsp:cNvSpPr/>
      </dsp:nvSpPr>
      <dsp:spPr>
        <a:xfrm>
          <a:off x="0" y="551214"/>
          <a:ext cx="6822440" cy="1108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Eneboliger			532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Våningshus			373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Tomannsboliger		18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Tre boenheter eller fler	17</a:t>
          </a:r>
        </a:p>
      </dsp:txBody>
      <dsp:txXfrm>
        <a:off x="0" y="551214"/>
        <a:ext cx="6822440" cy="1108485"/>
      </dsp:txXfrm>
    </dsp:sp>
    <dsp:sp modelId="{28314B8F-9710-4A17-909B-C97870C88837}">
      <dsp:nvSpPr>
        <dsp:cNvPr id="0" name=""/>
        <dsp:cNvSpPr/>
      </dsp:nvSpPr>
      <dsp:spPr>
        <a:xfrm>
          <a:off x="0" y="1659699"/>
          <a:ext cx="6822440" cy="51597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Nye boliger bygget etter 01.01.2014:	24</a:t>
          </a:r>
        </a:p>
      </dsp:txBody>
      <dsp:txXfrm>
        <a:off x="25188" y="1684887"/>
        <a:ext cx="6772064" cy="465594"/>
      </dsp:txXfrm>
    </dsp:sp>
    <dsp:sp modelId="{64C10B7C-1BEE-4073-AABF-20CEE62844E9}">
      <dsp:nvSpPr>
        <dsp:cNvPr id="0" name=""/>
        <dsp:cNvSpPr/>
      </dsp:nvSpPr>
      <dsp:spPr>
        <a:xfrm>
          <a:off x="0" y="2175669"/>
          <a:ext cx="682244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Områder for bebyggelse	16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Spredt boligbebyggelse	8</a:t>
          </a:r>
        </a:p>
      </dsp:txBody>
      <dsp:txXfrm>
        <a:off x="0" y="2175669"/>
        <a:ext cx="6822440" cy="554242"/>
      </dsp:txXfrm>
    </dsp:sp>
    <dsp:sp modelId="{DD755B56-B71A-4611-8845-60D340A66D62}">
      <dsp:nvSpPr>
        <dsp:cNvPr id="0" name=""/>
        <dsp:cNvSpPr/>
      </dsp:nvSpPr>
      <dsp:spPr>
        <a:xfrm>
          <a:off x="0" y="2729911"/>
          <a:ext cx="6822440" cy="51597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Brukes ikke som helårsbolig		305 (32%)</a:t>
          </a:r>
        </a:p>
      </dsp:txBody>
      <dsp:txXfrm>
        <a:off x="25188" y="2755099"/>
        <a:ext cx="6772064" cy="465594"/>
      </dsp:txXfrm>
    </dsp:sp>
    <dsp:sp modelId="{07EAC35A-1B29-406B-9F52-EAF8750CFF9A}">
      <dsp:nvSpPr>
        <dsp:cNvPr id="0" name=""/>
        <dsp:cNvSpPr/>
      </dsp:nvSpPr>
      <dsp:spPr>
        <a:xfrm>
          <a:off x="0" y="3245881"/>
          <a:ext cx="682244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Ene- og tomannsboliger	134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Våningshus			171</a:t>
          </a:r>
        </a:p>
      </dsp:txBody>
      <dsp:txXfrm>
        <a:off x="0" y="3245881"/>
        <a:ext cx="6822440" cy="554242"/>
      </dsp:txXfrm>
    </dsp:sp>
    <dsp:sp modelId="{8DC4C6C2-4D56-4754-B78D-4B63486DD831}">
      <dsp:nvSpPr>
        <dsp:cNvPr id="0" name=""/>
        <dsp:cNvSpPr/>
      </dsp:nvSpPr>
      <dsp:spPr>
        <a:xfrm>
          <a:off x="0" y="3800124"/>
          <a:ext cx="6822440" cy="51597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Areal for spredt boligbebyggelse		20 328 da	</a:t>
          </a:r>
        </a:p>
      </dsp:txBody>
      <dsp:txXfrm>
        <a:off x="25188" y="3825312"/>
        <a:ext cx="6772064" cy="4655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87455"/>
          <a:ext cx="10515600" cy="8384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1. Hvilken strategi for spredt boligbebyggelse skal kommunen ha?</a:t>
          </a:r>
        </a:p>
      </dsp:txBody>
      <dsp:txXfrm>
        <a:off x="40930" y="128385"/>
        <a:ext cx="10433740" cy="756591"/>
      </dsp:txXfrm>
    </dsp:sp>
    <dsp:sp modelId="{036BFBA8-E8D4-4184-BFF8-F0F479D75D0E}">
      <dsp:nvSpPr>
        <dsp:cNvPr id="0" name=""/>
        <dsp:cNvSpPr/>
      </dsp:nvSpPr>
      <dsp:spPr>
        <a:xfrm>
          <a:off x="0" y="925906"/>
          <a:ext cx="10515600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Så store arealer som mulig?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Så lite areal som mulig?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Konsentrert om grendesentrene og Folldal sentrum?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Videreføres som i dagens plan?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Annet?</a:t>
          </a:r>
        </a:p>
      </dsp:txBody>
      <dsp:txXfrm>
        <a:off x="0" y="925906"/>
        <a:ext cx="10515600" cy="1391040"/>
      </dsp:txXfrm>
    </dsp:sp>
    <dsp:sp modelId="{28314B8F-9710-4A17-909B-C97870C88837}">
      <dsp:nvSpPr>
        <dsp:cNvPr id="0" name=""/>
        <dsp:cNvSpPr/>
      </dsp:nvSpPr>
      <dsp:spPr>
        <a:xfrm>
          <a:off x="0" y="2316946"/>
          <a:ext cx="10515600" cy="83845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2. Det er lite boligreserver (kommunale boligtomter) på Krokhaug og i Folldal sentrum. Hvordan skal det legges til rette for nye boligtomter i området?</a:t>
          </a:r>
        </a:p>
      </dsp:txBody>
      <dsp:txXfrm>
        <a:off x="40930" y="2357876"/>
        <a:ext cx="10433740" cy="756591"/>
      </dsp:txXfrm>
    </dsp:sp>
    <dsp:sp modelId="{64C10B7C-1BEE-4073-AABF-20CEE62844E9}">
      <dsp:nvSpPr>
        <dsp:cNvPr id="0" name=""/>
        <dsp:cNvSpPr/>
      </dsp:nvSpPr>
      <dsp:spPr>
        <a:xfrm>
          <a:off x="0" y="3155397"/>
          <a:ext cx="10515600" cy="1108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Legge til rette for fortetting og utvidelse av Folldal sentrum?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Legge til rette for fortetting av Krokhaug boligfelt?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Avsette større områder for boligbebyggelse på Krokhaug?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600" kern="1200" noProof="0"/>
            <a:t> Annet?</a:t>
          </a:r>
        </a:p>
      </dsp:txBody>
      <dsp:txXfrm>
        <a:off x="0" y="3155397"/>
        <a:ext cx="10515600" cy="11084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DA7E5-6833-4BC8-ADBB-3A7F6B6E36D9}">
      <dsp:nvSpPr>
        <dsp:cNvPr id="0" name=""/>
        <dsp:cNvSpPr/>
      </dsp:nvSpPr>
      <dsp:spPr>
        <a:xfrm>
          <a:off x="3286" y="115570"/>
          <a:ext cx="3203971" cy="6614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noProof="0"/>
            <a:t>Arealstrategi</a:t>
          </a:r>
        </a:p>
      </dsp:txBody>
      <dsp:txXfrm>
        <a:off x="3286" y="115570"/>
        <a:ext cx="3203971" cy="661497"/>
      </dsp:txXfrm>
    </dsp:sp>
    <dsp:sp modelId="{312099AC-9154-493F-8E5F-281F0E37D5A7}">
      <dsp:nvSpPr>
        <dsp:cNvPr id="0" name=""/>
        <dsp:cNvSpPr/>
      </dsp:nvSpPr>
      <dsp:spPr>
        <a:xfrm>
          <a:off x="3286" y="777067"/>
          <a:ext cx="3203971" cy="34586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1800" kern="1200" noProof="0"/>
            <a:t>Vi vil ha hyttebygging på naturens premisser.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b-NO" sz="1800" kern="1200" noProof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1800" kern="1200" noProof="0"/>
            <a:t>Slik gjør vi det: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Har ikke større hyttereserve av planlagte hytteområder i kommuneplanens arealdel enn det er behov for.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Tillater ikke </a:t>
          </a:r>
          <a:r>
            <a:rPr lang="nb-NO" sz="1800" kern="1200" noProof="0">
              <a:latin typeface="Aptos Display" panose="02110004020202020204"/>
            </a:rPr>
            <a:t>ny</a:t>
          </a:r>
          <a:r>
            <a:rPr lang="nb-NO" sz="1800" kern="1200" noProof="0"/>
            <a:t> spredt fritidsbebyggelse. </a:t>
          </a:r>
        </a:p>
      </dsp:txBody>
      <dsp:txXfrm>
        <a:off x="3286" y="777067"/>
        <a:ext cx="3203971" cy="3458699"/>
      </dsp:txXfrm>
    </dsp:sp>
    <dsp:sp modelId="{E7AB0E3B-B9F0-4790-8F84-D5F2B4656BE8}">
      <dsp:nvSpPr>
        <dsp:cNvPr id="0" name=""/>
        <dsp:cNvSpPr/>
      </dsp:nvSpPr>
      <dsp:spPr>
        <a:xfrm>
          <a:off x="3655814" y="115570"/>
          <a:ext cx="3203971" cy="661497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noProof="0"/>
            <a:t>Innspill høring planprogram</a:t>
          </a:r>
        </a:p>
      </dsp:txBody>
      <dsp:txXfrm>
        <a:off x="3655814" y="115570"/>
        <a:ext cx="3203971" cy="661497"/>
      </dsp:txXfrm>
    </dsp:sp>
    <dsp:sp modelId="{4B952D73-71FB-4985-B282-2F5DF48A4F8D}">
      <dsp:nvSpPr>
        <dsp:cNvPr id="0" name=""/>
        <dsp:cNvSpPr/>
      </dsp:nvSpPr>
      <dsp:spPr>
        <a:xfrm>
          <a:off x="3655814" y="777067"/>
          <a:ext cx="3203971" cy="3458699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Klimaendringer og </a:t>
          </a:r>
          <a:r>
            <a:rPr lang="nb-NO" sz="1800" kern="1200" noProof="0" err="1"/>
            <a:t>naturfarer</a:t>
          </a:r>
          <a:endParaRPr lang="nb-NO" sz="1800" kern="1200" noProof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Drikkevann/avløpsløsninger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Vassdragsmiljø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Redusere hyttereserve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Jordvern</a:t>
          </a:r>
        </a:p>
      </dsp:txBody>
      <dsp:txXfrm>
        <a:off x="3655814" y="777067"/>
        <a:ext cx="3203971" cy="3458699"/>
      </dsp:txXfrm>
    </dsp:sp>
    <dsp:sp modelId="{9541BB3E-9B5B-4EDA-B2CF-64B6F3EB7306}">
      <dsp:nvSpPr>
        <dsp:cNvPr id="0" name=""/>
        <dsp:cNvSpPr/>
      </dsp:nvSpPr>
      <dsp:spPr>
        <a:xfrm>
          <a:off x="7308342" y="115570"/>
          <a:ext cx="3203971" cy="66149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noProof="0"/>
            <a:t>Regionale og nasjonale føringer</a:t>
          </a:r>
        </a:p>
      </dsp:txBody>
      <dsp:txXfrm>
        <a:off x="7308342" y="115570"/>
        <a:ext cx="3203971" cy="661497"/>
      </dsp:txXfrm>
    </dsp:sp>
    <dsp:sp modelId="{1A251D90-E6A7-49BD-A900-6F805F42903C}">
      <dsp:nvSpPr>
        <dsp:cNvPr id="0" name=""/>
        <dsp:cNvSpPr/>
      </dsp:nvSpPr>
      <dsp:spPr>
        <a:xfrm>
          <a:off x="7308342" y="777067"/>
          <a:ext cx="3203971" cy="3458699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Naturmangfold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Kulturmiljø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Klimatilpasning og Naturfarer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Fortetting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Begrense transportbehovet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noProof="0"/>
            <a:t>Jordvern</a:t>
          </a:r>
        </a:p>
      </dsp:txBody>
      <dsp:txXfrm>
        <a:off x="7308342" y="777067"/>
        <a:ext cx="3203971" cy="34586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60308"/>
          <a:ext cx="6822440" cy="638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/>
            <a:t>Fritidsboliger totalt			535</a:t>
          </a:r>
        </a:p>
      </dsp:txBody>
      <dsp:txXfrm>
        <a:off x="31185" y="91493"/>
        <a:ext cx="6760070" cy="576450"/>
      </dsp:txXfrm>
    </dsp:sp>
    <dsp:sp modelId="{036BFBA8-E8D4-4184-BFF8-F0F479D75D0E}">
      <dsp:nvSpPr>
        <dsp:cNvPr id="0" name=""/>
        <dsp:cNvSpPr/>
      </dsp:nvSpPr>
      <dsp:spPr>
        <a:xfrm>
          <a:off x="0" y="699128"/>
          <a:ext cx="682244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2000" kern="1200" noProof="0"/>
            <a:t>Spredt fritidsbebyggelse			318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2000" kern="1200" noProof="0"/>
            <a:t>Områder for bebyggelse			217</a:t>
          </a:r>
        </a:p>
      </dsp:txBody>
      <dsp:txXfrm>
        <a:off x="0" y="699128"/>
        <a:ext cx="6822440" cy="699660"/>
      </dsp:txXfrm>
    </dsp:sp>
    <dsp:sp modelId="{28314B8F-9710-4A17-909B-C97870C88837}">
      <dsp:nvSpPr>
        <dsp:cNvPr id="0" name=""/>
        <dsp:cNvSpPr/>
      </dsp:nvSpPr>
      <dsp:spPr>
        <a:xfrm>
          <a:off x="0" y="1398789"/>
          <a:ext cx="6822440" cy="63882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/>
            <a:t>Nye hyttetomter etter 01.01.2014:	32</a:t>
          </a:r>
        </a:p>
      </dsp:txBody>
      <dsp:txXfrm>
        <a:off x="31185" y="1429974"/>
        <a:ext cx="6760070" cy="576450"/>
      </dsp:txXfrm>
    </dsp:sp>
    <dsp:sp modelId="{64C10B7C-1BEE-4073-AABF-20CEE62844E9}">
      <dsp:nvSpPr>
        <dsp:cNvPr id="0" name=""/>
        <dsp:cNvSpPr/>
      </dsp:nvSpPr>
      <dsp:spPr>
        <a:xfrm>
          <a:off x="0" y="2037609"/>
          <a:ext cx="682244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2000" kern="1200" noProof="0"/>
        </a:p>
      </dsp:txBody>
      <dsp:txXfrm>
        <a:off x="0" y="2037609"/>
        <a:ext cx="6822440" cy="430560"/>
      </dsp:txXfrm>
    </dsp:sp>
    <dsp:sp modelId="{DD755B56-B71A-4611-8845-60D340A66D62}">
      <dsp:nvSpPr>
        <dsp:cNvPr id="0" name=""/>
        <dsp:cNvSpPr/>
      </dsp:nvSpPr>
      <dsp:spPr>
        <a:xfrm>
          <a:off x="0" y="2468169"/>
          <a:ext cx="6822440" cy="6388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/>
            <a:t>Hyttereserve i kommunens arealplaner	279</a:t>
          </a:r>
        </a:p>
      </dsp:txBody>
      <dsp:txXfrm>
        <a:off x="31185" y="2499354"/>
        <a:ext cx="6760070" cy="576450"/>
      </dsp:txXfrm>
    </dsp:sp>
    <dsp:sp modelId="{07EAC35A-1B29-406B-9F52-EAF8750CFF9A}">
      <dsp:nvSpPr>
        <dsp:cNvPr id="0" name=""/>
        <dsp:cNvSpPr/>
      </dsp:nvSpPr>
      <dsp:spPr>
        <a:xfrm>
          <a:off x="0" y="3106989"/>
          <a:ext cx="682244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0320" rIns="113792" bIns="203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2000" kern="1200" noProof="0"/>
            <a:t>Regulerte ledige hyttetomter			279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2000" kern="1200" noProof="0"/>
            <a:t>Areal avsatt i arealdelen (ikke regulert)		ca. 360*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nb-NO" sz="1600" kern="1200" noProof="0"/>
            <a:t>*Gitt en tetthet på en tomt per 6 da som tilsvarer gjennomsnittlig tetthet for de nyeste regulerte hytteområdene i kommunen.  </a:t>
          </a:r>
        </a:p>
      </dsp:txBody>
      <dsp:txXfrm>
        <a:off x="0" y="3106989"/>
        <a:ext cx="6822440" cy="1184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38078"/>
          <a:ext cx="10515600" cy="442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noProof="0"/>
            <a:t>3. Hvor stor hyttereserve er det behov for i kommunen?</a:t>
          </a:r>
        </a:p>
      </dsp:txBody>
      <dsp:txXfrm>
        <a:off x="21589" y="59667"/>
        <a:ext cx="10472422" cy="399082"/>
      </dsp:txXfrm>
    </dsp:sp>
    <dsp:sp modelId="{036BFBA8-E8D4-4184-BFF8-F0F479D75D0E}">
      <dsp:nvSpPr>
        <dsp:cNvPr id="0" name=""/>
        <dsp:cNvSpPr/>
      </dsp:nvSpPr>
      <dsp:spPr>
        <a:xfrm>
          <a:off x="0" y="480339"/>
          <a:ext cx="105156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Ingen hyttereserve, det er ikke ønskelig med flere hytter i Folldal?</a:t>
          </a:r>
          <a:endParaRPr lang="nb-NO" sz="14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Hyttereserve for planperioden, 12 år?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Hyttereserver for 30 år?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Hyttreserver for 50 år?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Hyttereserver for 100 år?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b-NO" sz="1400" kern="1200"/>
            <a:t> Annet?</a:t>
          </a:r>
        </a:p>
      </dsp:txBody>
      <dsp:txXfrm>
        <a:off x="0" y="480339"/>
        <a:ext cx="10515600" cy="1453140"/>
      </dsp:txXfrm>
    </dsp:sp>
    <dsp:sp modelId="{28314B8F-9710-4A17-909B-C97870C88837}">
      <dsp:nvSpPr>
        <dsp:cNvPr id="0" name=""/>
        <dsp:cNvSpPr/>
      </dsp:nvSpPr>
      <dsp:spPr>
        <a:xfrm>
          <a:off x="0" y="1933479"/>
          <a:ext cx="10515600" cy="44226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noProof="0"/>
            <a:t>4. </a:t>
          </a:r>
          <a:r>
            <a:rPr lang="nb-NO" sz="1800" kern="1200"/>
            <a:t>Hvilke ubebygde områder avsatt til bebyggelse i kommuneplanen bør tas ut/videreføres?</a:t>
          </a:r>
          <a:endParaRPr lang="nb-NO" sz="1800" kern="1200" noProof="0"/>
        </a:p>
      </dsp:txBody>
      <dsp:txXfrm>
        <a:off x="21589" y="1955068"/>
        <a:ext cx="10472422" cy="399082"/>
      </dsp:txXfrm>
    </dsp:sp>
    <dsp:sp modelId="{64C10B7C-1BEE-4073-AABF-20CEE62844E9}">
      <dsp:nvSpPr>
        <dsp:cNvPr id="0" name=""/>
        <dsp:cNvSpPr/>
      </dsp:nvSpPr>
      <dsp:spPr>
        <a:xfrm>
          <a:off x="0" y="2375739"/>
          <a:ext cx="105156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B5 Boligbebyggelse Kakellkletten</a:t>
          </a:r>
          <a:endParaRPr lang="nb-NO" sz="14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BF_F_FT1 Kombinert område for boligbebyggelse, fritidsbebyggelse og turistvirksomhet ved </a:t>
          </a:r>
          <a:r>
            <a:rPr lang="nb-NO" sz="1400" kern="1200" err="1"/>
            <a:t>Stormoegga</a:t>
          </a:r>
          <a:endParaRPr lang="nb-NO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F1 Utvidelse Dalholen hytteområde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F2 Utvidelse Lia hyttefelt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F3 Fritidsbebyggelse Kakellkletten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FT2 Område for fritids og turistformål ved Bruegga (Grimsbu)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nb-NO" sz="1400" kern="1200"/>
            <a:t>FT3 Campingområde ved Grimsa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1400" kern="1200"/>
        </a:p>
      </dsp:txBody>
      <dsp:txXfrm>
        <a:off x="0" y="2375739"/>
        <a:ext cx="10515600" cy="19375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EE5C9-16FB-4DC1-997A-423165DCBE25}">
      <dsp:nvSpPr>
        <dsp:cNvPr id="0" name=""/>
        <dsp:cNvSpPr/>
      </dsp:nvSpPr>
      <dsp:spPr>
        <a:xfrm>
          <a:off x="0" y="98322"/>
          <a:ext cx="6822440" cy="8384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To massetak med kommersiell drift</a:t>
          </a:r>
        </a:p>
      </dsp:txBody>
      <dsp:txXfrm>
        <a:off x="40930" y="139252"/>
        <a:ext cx="6740580" cy="756591"/>
      </dsp:txXfrm>
    </dsp:sp>
    <dsp:sp modelId="{036BFBA8-E8D4-4184-BFF8-F0F479D75D0E}">
      <dsp:nvSpPr>
        <dsp:cNvPr id="0" name=""/>
        <dsp:cNvSpPr/>
      </dsp:nvSpPr>
      <dsp:spPr>
        <a:xfrm>
          <a:off x="0" y="936774"/>
          <a:ext cx="682244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Grimsbu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Grimsmoen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Nok grusressurser i disse uttakene for 25-30 år</a:t>
          </a:r>
        </a:p>
      </dsp:txBody>
      <dsp:txXfrm>
        <a:off x="0" y="936774"/>
        <a:ext cx="6822440" cy="825930"/>
      </dsp:txXfrm>
    </dsp:sp>
    <dsp:sp modelId="{CD5102A5-A428-4BD8-97EE-7F1F95D591E1}">
      <dsp:nvSpPr>
        <dsp:cNvPr id="0" name=""/>
        <dsp:cNvSpPr/>
      </dsp:nvSpPr>
      <dsp:spPr>
        <a:xfrm>
          <a:off x="0" y="1762704"/>
          <a:ext cx="6822440" cy="83845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noProof="0"/>
            <a:t>Seks områder avsatt til råstoffutvinning i gjeldende plan – «husbruk»/beredskap/framtidig kommersiell utvinning</a:t>
          </a:r>
        </a:p>
      </dsp:txBody>
      <dsp:txXfrm>
        <a:off x="40930" y="1803634"/>
        <a:ext cx="6740580" cy="756591"/>
      </dsp:txXfrm>
    </dsp:sp>
    <dsp:sp modelId="{8107ADED-A00E-4060-B256-048F67FBCBCB}">
      <dsp:nvSpPr>
        <dsp:cNvPr id="0" name=""/>
        <dsp:cNvSpPr/>
      </dsp:nvSpPr>
      <dsp:spPr>
        <a:xfrm>
          <a:off x="0" y="2601155"/>
          <a:ext cx="6822440" cy="165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1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 1 Massetak ved Eide bru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RU2 Fjelltak ved </a:t>
          </a:r>
          <a:r>
            <a:rPr lang="nb-NO" sz="1600" kern="1200" noProof="0" err="1"/>
            <a:t>Kakelldalsvegen</a:t>
          </a:r>
          <a:endParaRPr lang="nb-NO" sz="1600" kern="1200" noProof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RU5 Massetak ved Moan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RU7 Fjelltak ved </a:t>
          </a:r>
          <a:r>
            <a:rPr lang="nb-NO" sz="1600" kern="1200" noProof="0" err="1"/>
            <a:t>Moskardet</a:t>
          </a:r>
          <a:r>
            <a:rPr lang="nb-NO" sz="1600" kern="1200" noProof="0"/>
            <a:t> – beredskap Flom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RU8 Massetak ved </a:t>
          </a:r>
          <a:r>
            <a:rPr lang="nb-NO" sz="1600" kern="1200" noProof="0" err="1"/>
            <a:t>Kjellsrud</a:t>
          </a:r>
          <a:endParaRPr lang="nb-NO" sz="1600" kern="1200" noProof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noProof="0"/>
            <a:t>RU9 Massetak ved </a:t>
          </a:r>
          <a:r>
            <a:rPr lang="nb-NO" sz="1600" kern="1200" noProof="0" err="1"/>
            <a:t>Stadsbuøyen</a:t>
          </a:r>
          <a:endParaRPr lang="nb-NO" sz="1600" kern="1200" noProof="0"/>
        </a:p>
      </dsp:txBody>
      <dsp:txXfrm>
        <a:off x="0" y="2601155"/>
        <a:ext cx="6822440" cy="1651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DE8B0-1771-421A-BC39-1A2EB98C469E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4CB7B-0950-4135-A88C-E6BB2E2F0E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23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4CB7B-0950-4135-A88C-E6BB2E2F0EE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242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Utmarksbeite  - beiterett vil fortsatt gjelde. </a:t>
            </a:r>
          </a:p>
          <a:p>
            <a:r>
              <a:rPr lang="nb-NO"/>
              <a:t>Tiltaksplan villrein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4CB7B-0950-4135-A88C-E6BB2E2F0EE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14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Areal avsatt til fritidsbebyggelse i arealdelen – ikke regulert: 2182 da. </a:t>
            </a:r>
          </a:p>
          <a:p>
            <a:r>
              <a:rPr lang="nb-NO"/>
              <a:t>Hyttereserve: 639 stk.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4CB7B-0950-4135-A88C-E6BB2E2F0EE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28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0200B1-4283-BC14-CDEA-E7B87F936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90125CF-D301-ADFA-DB3A-6D9F5A533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540815-8FCF-E649-27EA-31C9B150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35CF12-A375-4000-2481-9DA33974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14D39C-7F5A-8C6B-CE00-EAE91909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31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BCF4E2-EAF2-0FCC-10D8-E7963D99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CEF0A13-2689-ED9B-7217-82208F0CC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3D734A-4C16-1D0D-5012-7CD17226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509297-5B7C-5FDC-E057-C5225401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0EC66F-DC7A-9443-73C9-312CBEEE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89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75DAE48-A027-E3CC-25B3-28A1FD728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28836F-1C3D-573F-E667-A5220A6F0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97079F-B15E-8B73-5C5A-BA75D071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1D3011-FA1D-5A25-EE37-D99DEC43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8D5167-2844-EBAB-4B30-A251EBC8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317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F8B56-243A-D909-87E3-FF43B21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4526B3-F7C4-1C2E-D239-BC3DDD04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0E2327-8478-7969-4A59-1656E8DC0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50B883-F241-A047-2BC4-412E073E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4152A5-036E-0CA9-CF4F-2D4C626A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7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93B0A0-888E-5958-32CC-FFC857E7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B89F80-3264-586C-1BAD-4A8F4B393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9B3350-C4A5-15C8-7E81-D755D7D1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BCDAFC-CFFB-EC75-D6DA-E09452A3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B85CB3-A2C4-EA81-038E-9D106E30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61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F0A04A-D994-CA80-B045-61DFCC9C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4327EB-3646-EC53-1DA3-E2EEF97DA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75A269-A704-CF09-6E3A-67BB78064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736162-ABF2-B9C9-139C-806C460E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4971F55-2E12-6316-BC4E-BB4BA604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0BA4573-0BB3-24EB-CBE9-E8407650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5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FEC6E4-47F0-710A-44F8-4A1BFD4D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78184E-8057-D326-E53B-F3B6EBE95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1CBE93D-203E-FA10-808D-017963F31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EE34CC-C43A-88CB-B05C-EDFA1AB3A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090DA9-9987-E2BC-A91D-432C01399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13006D3-A81D-3D4F-7B9D-409F522C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4AB1E61-CE7F-350B-F8CF-2D29F22F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ADA7D05-C9DC-09CB-F3D7-DC7168C7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93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1E14BF-A566-3BC3-CF03-8C6B2E5A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DB8EBC5-6295-1005-C181-9B712D7F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E25026-CBA9-2D35-A2BD-375E435F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05C960-6720-E68A-26FD-5BB89E23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49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0BAE812-B83C-DD11-5D68-45613079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686CB3-9580-794F-FB72-D62CD9A6D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90FF7D-75A0-1D11-539F-57836204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739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C5E473-654D-2AA1-42F2-AB4C5125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B186A5-D572-6775-8B0B-E6C38347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E4581F-28B1-3405-8073-98E8A458A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2A9C65-793A-0B9B-4F66-60F51D63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18C9D3-5E00-632E-A722-AB2E2595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9A00AE-7298-6F0E-D1CD-C68981DD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94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230E8E-B270-29F6-4CF0-91AFAE24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E83A660-4D7C-05A4-2EC3-AF7E1F38BC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2598547-E251-1E33-782D-B3A8C5D8E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0A1BFF2-E123-7585-E9D0-0F889CEA6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529CDE2-4508-4059-4142-CD1BECA9D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CBA75DA-6AC2-596C-E328-6E246FC7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27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033A436-7FF2-2052-D453-60AEB09C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6ED4F2-ABDA-97B3-7E63-1662B61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07EA5D-330B-1D65-1611-3F02CD545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19F20-6D97-437B-9AEA-DC47AA6E0EDA}" type="datetimeFigureOut">
              <a:rPr lang="nb-NO" smtClean="0"/>
              <a:t>09.01.2025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B432C9-5E04-69DF-840D-ADDE95A35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3A119A-5933-F9F6-3707-EDAC59CB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0540CC-7E17-4612-9E5D-F60C2EA53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729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ynnove.kjonsberg@folldal.kommune.no" TargetMode="External"/><Relationship Id="rId2" Type="http://schemas.openxmlformats.org/officeDocument/2006/relationships/hyperlink" Target="mailto:postmottak@folldal.kommune.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794B5-7045-A278-057E-D29C97EB8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933"/>
            <a:ext cx="6177280" cy="1655762"/>
          </a:xfrm>
        </p:spPr>
        <p:txBody>
          <a:bodyPr>
            <a:normAutofit fontScale="90000"/>
          </a:bodyPr>
          <a:lstStyle/>
          <a:p>
            <a:r>
              <a:rPr lang="nb-NO" noProof="0"/>
              <a:t>Grendemøter</a:t>
            </a:r>
            <a:br>
              <a:rPr lang="nb-NO" noProof="0"/>
            </a:br>
            <a:r>
              <a:rPr lang="nb-NO" noProof="0"/>
              <a:t> arealdelen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B78BC20-E0C6-2849-35FE-F8734A14D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214" y="2464118"/>
            <a:ext cx="5201919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nb-NO" noProof="0" dirty="0"/>
              <a:t>Fjellheim:		19.11.2024</a:t>
            </a:r>
          </a:p>
          <a:p>
            <a:pPr algn="l"/>
            <a:r>
              <a:rPr lang="nb-NO" noProof="0" dirty="0"/>
              <a:t>Grimshallen:		23.11.2024</a:t>
            </a:r>
          </a:p>
          <a:p>
            <a:pPr algn="l"/>
            <a:r>
              <a:rPr lang="nb-NO" noProof="0" dirty="0" err="1"/>
              <a:t>Rondaheim</a:t>
            </a:r>
            <a:r>
              <a:rPr lang="nb-NO" noProof="0" dirty="0"/>
              <a:t>:		05.12.2024</a:t>
            </a:r>
          </a:p>
          <a:p>
            <a:pPr algn="l"/>
            <a:r>
              <a:rPr lang="nb-NO" noProof="0" dirty="0"/>
              <a:t>Rondeslottet:		</a:t>
            </a:r>
            <a:r>
              <a:rPr lang="nb-NO" dirty="0"/>
              <a:t>09.01.2025</a:t>
            </a:r>
            <a:endParaRPr lang="nb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120005D-140F-41E1-7CCC-C10346E34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4" y="5767281"/>
            <a:ext cx="624205" cy="76771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18CE7CD-2B9D-A511-A0A1-887176784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49" y="5763471"/>
            <a:ext cx="1639570" cy="767715"/>
          </a:xfrm>
          <a:prstGeom prst="rect">
            <a:avLst/>
          </a:prstGeom>
          <a:noFill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9E7E340-AA53-E21C-1240-723C8B687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20" y="1"/>
            <a:ext cx="48516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art, atlas&#10;&#10;Automatisk generert beskrivelse">
            <a:extLst>
              <a:ext uri="{FF2B5EF4-FFF2-40B4-BE49-F238E27FC236}">
                <a16:creationId xmlns:a16="http://schemas.microsoft.com/office/drawing/2014/main" id="{353B3462-CD2B-61F0-C135-3963A1B0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E7F154B-11EE-114A-7931-FC6DBAAA3C53}"/>
              </a:ext>
            </a:extLst>
          </p:cNvPr>
          <p:cNvSpPr txBox="1"/>
          <p:nvPr/>
        </p:nvSpPr>
        <p:spPr>
          <a:xfrm>
            <a:off x="158351" y="3968750"/>
            <a:ext cx="363344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noProof="0"/>
              <a:t>Nye boliger etter 2014</a:t>
            </a:r>
          </a:p>
          <a:p>
            <a:endParaRPr lang="nb-NO" noProof="0"/>
          </a:p>
          <a:p>
            <a:endParaRPr lang="nb-NO" noProof="0"/>
          </a:p>
          <a:p>
            <a:r>
              <a:rPr lang="nb-NO" noProof="0"/>
              <a:t>Bebyggelsesområder</a:t>
            </a:r>
          </a:p>
          <a:p>
            <a:r>
              <a:rPr lang="nb-NO" noProof="0"/>
              <a:t>/annet</a:t>
            </a:r>
          </a:p>
          <a:p>
            <a:r>
              <a:rPr lang="nb-NO" noProof="0"/>
              <a:t>	</a:t>
            </a:r>
          </a:p>
          <a:p>
            <a:r>
              <a:rPr lang="nb-NO" noProof="0"/>
              <a:t>Spredt	</a:t>
            </a:r>
          </a:p>
          <a:p>
            <a:endParaRPr lang="nb-NO" noProof="0"/>
          </a:p>
          <a:p>
            <a:endParaRPr lang="nb-NO" noProof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754257-A076-098A-32B3-43626FF9D67C}"/>
              </a:ext>
            </a:extLst>
          </p:cNvPr>
          <p:cNvSpPr/>
          <p:nvPr/>
        </p:nvSpPr>
        <p:spPr>
          <a:xfrm>
            <a:off x="2704676" y="4849862"/>
            <a:ext cx="304800" cy="273050"/>
          </a:xfrm>
          <a:prstGeom prst="ellipse">
            <a:avLst/>
          </a:prstGeom>
          <a:solidFill>
            <a:srgbClr val="FD07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7BEBC0-DFF6-BFCE-8AA0-144A0A3C0A5B}"/>
              </a:ext>
            </a:extLst>
          </p:cNvPr>
          <p:cNvSpPr/>
          <p:nvPr/>
        </p:nvSpPr>
        <p:spPr>
          <a:xfrm>
            <a:off x="2704676" y="5701967"/>
            <a:ext cx="304800" cy="2730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12579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7E186FA-6FA5-2243-799C-D3588083D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719A511-2EBF-1EAF-2C7F-806308040C8F}"/>
              </a:ext>
            </a:extLst>
          </p:cNvPr>
          <p:cNvSpPr txBox="1"/>
          <p:nvPr/>
        </p:nvSpPr>
        <p:spPr>
          <a:xfrm>
            <a:off x="260350" y="3625850"/>
            <a:ext cx="4502899" cy="313932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endParaRPr lang="nb-NO" b="1" noProof="0"/>
          </a:p>
          <a:p>
            <a:r>
              <a:rPr lang="nb-NO" b="1" noProof="0"/>
              <a:t>Spredt boligbebyggelse i gjeldende plan</a:t>
            </a:r>
          </a:p>
          <a:p>
            <a:endParaRPr lang="nb-NO" noProof="0"/>
          </a:p>
          <a:p>
            <a:endParaRPr lang="nb-NO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noProof="0"/>
              <a:t>Hoveddalføret og </a:t>
            </a:r>
            <a:r>
              <a:rPr lang="nb-NO" noProof="0" err="1"/>
              <a:t>Atndalen</a:t>
            </a:r>
            <a:endParaRPr lang="nb-NO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noProof="0"/>
              <a:t>Ikke dyrka mark eller dyrkbar jord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noProof="0"/>
              <a:t>Ikke høyere </a:t>
            </a:r>
            <a:r>
              <a:rPr lang="nb-NO"/>
              <a:t>enn</a:t>
            </a:r>
            <a:r>
              <a:rPr lang="nb-NO" noProof="0"/>
              <a:t> eksisterende bebyggelse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noProof="0"/>
              <a:t>Ikke for langt unna eksisterende vei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noProof="0"/>
          </a:p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2927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81C409-C022-4B74-CC6D-4EFE7853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Problemstillinger boligbebyggelse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0B4291D0-DBB9-F8EE-C064-09AAB5A60F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4469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55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AD0E-A4F6-8F94-38B8-5DEDF05AF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2A3D3-BDD3-D307-D539-4605B141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Naturmangfold og jordvern - føringer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4E53CFAB-F25D-084B-A49B-5D3209AC12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6038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1092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811DA-1FF3-AF6B-FBC1-E8898091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955692-1581-F5F5-A83F-4E40446D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Fritidsbebyggelse - tallgrunnlag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1F58BA17-4A63-7134-06E2-C09D8E509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25571"/>
              </p:ext>
            </p:extLst>
          </p:nvPr>
        </p:nvGraphicFramePr>
        <p:xfrm>
          <a:off x="838200" y="1825625"/>
          <a:ext cx="68224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945C0083-B965-AF34-9375-1C3E2F61C199}"/>
              </a:ext>
            </a:extLst>
          </p:cNvPr>
          <p:cNvSpPr txBox="1"/>
          <p:nvPr/>
        </p:nvSpPr>
        <p:spPr>
          <a:xfrm>
            <a:off x="8256299" y="1825625"/>
            <a:ext cx="34173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Kommunen har hyttereserve i sine arealplaner for 200 år!</a:t>
            </a:r>
          </a:p>
          <a:p>
            <a:endParaRPr lang="nb-NO"/>
          </a:p>
          <a:p>
            <a:r>
              <a:rPr lang="nb-NO"/>
              <a:t>(Regulerte:	87 år)</a:t>
            </a:r>
          </a:p>
          <a:p>
            <a:r>
              <a:rPr lang="nb-NO"/>
              <a:t>(Ikke regulert:	ca. 113 år)	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Dette gitt samme utbyggingshastighet som de siste 10 årene</a:t>
            </a:r>
          </a:p>
        </p:txBody>
      </p:sp>
    </p:spTree>
    <p:extLst>
      <p:ext uri="{BB962C8B-B14F-4D97-AF65-F5344CB8AC3E}">
        <p14:creationId xmlns:p14="http://schemas.microsoft.com/office/powerpoint/2010/main" val="3331372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art, atlas&#10;&#10;Automatisk generert beskrivelse">
            <a:extLst>
              <a:ext uri="{FF2B5EF4-FFF2-40B4-BE49-F238E27FC236}">
                <a16:creationId xmlns:a16="http://schemas.microsoft.com/office/drawing/2014/main" id="{9E3A8257-8AB9-9E6F-442B-E4BDFB908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CFB67B5-4F0D-B323-0E7A-11D9C61F9EFE}"/>
              </a:ext>
            </a:extLst>
          </p:cNvPr>
          <p:cNvSpPr txBox="1"/>
          <p:nvPr/>
        </p:nvSpPr>
        <p:spPr>
          <a:xfrm>
            <a:off x="234950" y="3968750"/>
            <a:ext cx="367665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/>
              <a:t>Fritidsbebyggelse</a:t>
            </a:r>
            <a:endParaRPr lang="nb-NO" b="1" noProof="0"/>
          </a:p>
          <a:p>
            <a:endParaRPr lang="nb-NO" noProof="0"/>
          </a:p>
          <a:p>
            <a:endParaRPr lang="nb-NO" noProof="0"/>
          </a:p>
          <a:p>
            <a:r>
              <a:rPr lang="nb-NO"/>
              <a:t>Fritidsboliger</a:t>
            </a:r>
            <a:endParaRPr lang="nb-NO" noProof="0"/>
          </a:p>
          <a:p>
            <a:r>
              <a:rPr lang="nb-NO" noProof="0"/>
              <a:t>	</a:t>
            </a:r>
          </a:p>
          <a:p>
            <a:r>
              <a:rPr lang="nb-NO" noProof="0"/>
              <a:t>Ny fritidsboliger etter 2014	</a:t>
            </a:r>
          </a:p>
          <a:p>
            <a:endParaRPr lang="nb-NO" noProof="0"/>
          </a:p>
          <a:p>
            <a:endParaRPr lang="nb-NO" noProof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C6F4C5F-7B8F-1064-D436-AAD9BA139383}"/>
              </a:ext>
            </a:extLst>
          </p:cNvPr>
          <p:cNvSpPr/>
          <p:nvPr/>
        </p:nvSpPr>
        <p:spPr>
          <a:xfrm>
            <a:off x="3326632" y="4849862"/>
            <a:ext cx="304800" cy="27305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156116-165F-2105-3337-EC6335CBB322}"/>
              </a:ext>
            </a:extLst>
          </p:cNvPr>
          <p:cNvSpPr/>
          <p:nvPr/>
        </p:nvSpPr>
        <p:spPr>
          <a:xfrm>
            <a:off x="3326632" y="5353524"/>
            <a:ext cx="304800" cy="273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63073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C683-D07D-230F-7A45-F5243C845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E3E0B4-6D59-A79F-0E6E-880B2A95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Problemstillinger naturmangfold og jordvern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AE1E8D7E-F2B9-0406-7EB2-383D150EA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9427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379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6287B6E0-C0A5-B212-8006-029F11B07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61947D9-D35B-C298-A2D0-978590CD9FBC}"/>
              </a:ext>
            </a:extLst>
          </p:cNvPr>
          <p:cNvSpPr txBox="1"/>
          <p:nvPr/>
        </p:nvSpPr>
        <p:spPr>
          <a:xfrm>
            <a:off x="182880" y="3054773"/>
            <a:ext cx="2069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F1</a:t>
            </a:r>
          </a:p>
          <a:p>
            <a:r>
              <a:rPr lang="nb-NO"/>
              <a:t>Utvidelse Dalholen</a:t>
            </a:r>
          </a:p>
          <a:p>
            <a:r>
              <a:rPr lang="nb-NO"/>
              <a:t>Hytteområde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B02409D-47EB-479A-1D71-6CE7CAE8C4F4}"/>
              </a:ext>
            </a:extLst>
          </p:cNvPr>
          <p:cNvSpPr txBox="1"/>
          <p:nvPr/>
        </p:nvSpPr>
        <p:spPr>
          <a:xfrm>
            <a:off x="0" y="469900"/>
            <a:ext cx="236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Bebyggelsesområder </a:t>
            </a:r>
          </a:p>
          <a:p>
            <a:r>
              <a:rPr lang="nb-NO"/>
              <a:t>som vurderes tatt ut</a:t>
            </a:r>
          </a:p>
        </p:txBody>
      </p:sp>
    </p:spTree>
    <p:extLst>
      <p:ext uri="{BB962C8B-B14F-4D97-AF65-F5344CB8AC3E}">
        <p14:creationId xmlns:p14="http://schemas.microsoft.com/office/powerpoint/2010/main" val="62467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8F69A0D1-1FAB-D3FD-4325-A564295D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319DDBA-8419-ED0B-FDA3-5BB4E1B4BD34}"/>
              </a:ext>
            </a:extLst>
          </p:cNvPr>
          <p:cNvSpPr txBox="1"/>
          <p:nvPr/>
        </p:nvSpPr>
        <p:spPr>
          <a:xfrm>
            <a:off x="88900" y="4549676"/>
            <a:ext cx="5239896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/>
              <a:t>Ubebygde områder Grimsbu</a:t>
            </a:r>
          </a:p>
          <a:p>
            <a:endParaRPr lang="nb-NO"/>
          </a:p>
          <a:p>
            <a:r>
              <a:rPr lang="nb-NO"/>
              <a:t>F3: Fritidsbebyggelse Kakellkletten</a:t>
            </a:r>
          </a:p>
          <a:p>
            <a:r>
              <a:rPr lang="nb-NO"/>
              <a:t>B5: Boligbebyggelse Kakellkletten</a:t>
            </a:r>
          </a:p>
          <a:p>
            <a:r>
              <a:rPr lang="nb-NO"/>
              <a:t>F2: Utvidelse Lia hyttefelt</a:t>
            </a:r>
          </a:p>
          <a:p>
            <a:r>
              <a:rPr lang="nb-NO"/>
              <a:t>FT2: Område for fritids- og turistformål ved Bruegga</a:t>
            </a:r>
          </a:p>
          <a:p>
            <a:r>
              <a:rPr lang="nb-NO"/>
              <a:t>BF_F_FT1 – Kombinert område ved </a:t>
            </a:r>
            <a:r>
              <a:rPr lang="nb-NO" err="1"/>
              <a:t>Stormoegga</a:t>
            </a:r>
            <a:endParaRPr lang="nb-NO"/>
          </a:p>
          <a:p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A5123F0-335A-F999-DF3E-DBD1C562694B}"/>
              </a:ext>
            </a:extLst>
          </p:cNvPr>
          <p:cNvSpPr txBox="1"/>
          <p:nvPr/>
        </p:nvSpPr>
        <p:spPr>
          <a:xfrm>
            <a:off x="0" y="469900"/>
            <a:ext cx="236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Bebyggelsesområder </a:t>
            </a:r>
          </a:p>
          <a:p>
            <a:r>
              <a:rPr lang="nb-NO"/>
              <a:t>som vurderes tatt ut</a:t>
            </a:r>
          </a:p>
        </p:txBody>
      </p:sp>
    </p:spTree>
    <p:extLst>
      <p:ext uri="{BB962C8B-B14F-4D97-AF65-F5344CB8AC3E}">
        <p14:creationId xmlns:p14="http://schemas.microsoft.com/office/powerpoint/2010/main" val="170149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arnekunst, kart, tekst&#10;&#10;Automatisk generert beskrivelse">
            <a:extLst>
              <a:ext uri="{FF2B5EF4-FFF2-40B4-BE49-F238E27FC236}">
                <a16:creationId xmlns:a16="http://schemas.microsoft.com/office/drawing/2014/main" id="{78A6B1AC-16FB-D364-DF62-6135EC83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A59DC23-5D26-E3F4-E8F3-AC3CB1212880}"/>
              </a:ext>
            </a:extLst>
          </p:cNvPr>
          <p:cNvSpPr txBox="1"/>
          <p:nvPr/>
        </p:nvSpPr>
        <p:spPr>
          <a:xfrm>
            <a:off x="155787" y="3623733"/>
            <a:ext cx="2256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FT3</a:t>
            </a:r>
          </a:p>
          <a:p>
            <a:r>
              <a:rPr lang="nb-NO"/>
              <a:t>Campingområde ved</a:t>
            </a:r>
          </a:p>
          <a:p>
            <a:r>
              <a:rPr lang="nb-NO" err="1"/>
              <a:t>Grimsa</a:t>
            </a:r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28CAEAE-44AE-AAFC-B856-7CBF9DDE14EA}"/>
              </a:ext>
            </a:extLst>
          </p:cNvPr>
          <p:cNvSpPr txBox="1"/>
          <p:nvPr/>
        </p:nvSpPr>
        <p:spPr>
          <a:xfrm>
            <a:off x="0" y="469900"/>
            <a:ext cx="236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Bebyggelsesområder </a:t>
            </a:r>
          </a:p>
          <a:p>
            <a:r>
              <a:rPr lang="nb-NO"/>
              <a:t>som vurderes tatt ut</a:t>
            </a:r>
          </a:p>
        </p:txBody>
      </p:sp>
    </p:spTree>
    <p:extLst>
      <p:ext uri="{BB962C8B-B14F-4D97-AF65-F5344CB8AC3E}">
        <p14:creationId xmlns:p14="http://schemas.microsoft.com/office/powerpoint/2010/main" val="217409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313729-DA50-C057-79AC-C08E0DFD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b-NO" sz="5400" noProof="0"/>
              <a:t>Agenda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01046D-1ED2-649B-116A-C2B59240F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200" noProof="0"/>
              <a:t>Informasjon og bakgrunn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noProof="0"/>
              <a:t>Boligbebyggelse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noProof="0"/>
              <a:t>Naturmangfold og jordvern – vurdering av ubebygde områder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noProof="0"/>
              <a:t>Masseuttak</a:t>
            </a:r>
          </a:p>
        </p:txBody>
      </p:sp>
    </p:spTree>
    <p:extLst>
      <p:ext uri="{BB962C8B-B14F-4D97-AF65-F5344CB8AC3E}">
        <p14:creationId xmlns:p14="http://schemas.microsoft.com/office/powerpoint/2010/main" val="283903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3BC26-00D5-91BC-96A1-7DA0CE50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22DD1D-E8F7-0552-CC84-2D9CE9C7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Mineralforekomster og råstoff – tallgrunnlag/føringer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1E07022C-FF6C-F261-5AF5-C5DF7B337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807218"/>
              </p:ext>
            </p:extLst>
          </p:nvPr>
        </p:nvGraphicFramePr>
        <p:xfrm>
          <a:off x="838200" y="1825625"/>
          <a:ext cx="68224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EB4C01FC-7594-F5EE-BFF9-2ED9356EF7F4}"/>
              </a:ext>
            </a:extLst>
          </p:cNvPr>
          <p:cNvSpPr txBox="1"/>
          <p:nvPr/>
        </p:nvSpPr>
        <p:spPr>
          <a:xfrm>
            <a:off x="8256299" y="1825625"/>
            <a:ext cx="3417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Deponi/mellomlagring av masser:</a:t>
            </a:r>
          </a:p>
          <a:p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Ingen arealer for dette i gjeldende arealdel.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Entreprenører (andre?) har behov for deponi/plass for mellomlagring av masser.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r>
              <a:rPr lang="nb-NO"/>
              <a:t>Føringer:</a:t>
            </a:r>
          </a:p>
          <a:p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Gjenbruk av masser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Redusere transportbehovet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302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2D2D2-FE69-B9B4-0BD8-4197E21F2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1F1020-012D-2901-D28B-EAAB33C5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Problemstillinger mineralforekomster og råstoff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2E1767ED-7C06-200D-99EB-3377DE8697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3246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881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A40D0F-0393-CD54-A3E7-79AE3384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Innspill til planarbeidet?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E16344-80F0-651D-97D1-1D1CD8452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3300"/>
              <a:t>Innspill kan sendes skriftlig til Folldal kommune på epost eller per brev. </a:t>
            </a:r>
          </a:p>
          <a:p>
            <a:pPr marL="0" indent="0">
              <a:buNone/>
            </a:pPr>
            <a:r>
              <a:rPr lang="nb-NO" sz="3300">
                <a:solidFill>
                  <a:srgbClr val="FF0000"/>
                </a:solidFill>
              </a:rPr>
              <a:t>Frist 15.01.2025</a:t>
            </a:r>
            <a:endParaRPr lang="nb-NO" sz="3300"/>
          </a:p>
          <a:p>
            <a:pPr marL="0" indent="0">
              <a:buNone/>
            </a:pPr>
            <a:endParaRPr lang="nb-NO" sz="3300"/>
          </a:p>
          <a:p>
            <a:pPr lvl="1"/>
            <a:r>
              <a:rPr lang="nb-NO" sz="3300"/>
              <a:t>Epost: </a:t>
            </a:r>
            <a:r>
              <a:rPr lang="nb-NO" sz="3300">
                <a:hlinkClick r:id="rId2"/>
              </a:rPr>
              <a:t>postmottak@folldal.kommune.no</a:t>
            </a:r>
            <a:endParaRPr lang="nb-NO" sz="3300"/>
          </a:p>
          <a:p>
            <a:pPr lvl="1"/>
            <a:r>
              <a:rPr lang="nb-NO" sz="3300"/>
              <a:t>Adresse: Folldal kommune, Gruvvegen 7, 2580 FOLLDAL</a:t>
            </a:r>
          </a:p>
          <a:p>
            <a:pPr marL="0" indent="0">
              <a:buNone/>
            </a:pPr>
            <a:endParaRPr lang="nb-NO" sz="3300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sz="1900"/>
              <a:t>Kontaktinformasjon – hovedansvarlig for planarbeidet:</a:t>
            </a:r>
          </a:p>
          <a:p>
            <a:pPr marL="0" indent="0">
              <a:buNone/>
            </a:pPr>
            <a:r>
              <a:rPr lang="nb-NO" sz="1900"/>
              <a:t>Synnøve Kjønsberg </a:t>
            </a:r>
          </a:p>
          <a:p>
            <a:pPr marL="0" indent="0">
              <a:buNone/>
            </a:pPr>
            <a:r>
              <a:rPr lang="nb-NO" sz="1900"/>
              <a:t>epost: 	</a:t>
            </a:r>
            <a:r>
              <a:rPr lang="nb-NO" sz="1900">
                <a:hlinkClick r:id="rId3"/>
              </a:rPr>
              <a:t>synnove.kjonsberg@folldal.kommune.no</a:t>
            </a:r>
            <a:endParaRPr lang="nb-NO" sz="1900"/>
          </a:p>
          <a:p>
            <a:pPr marL="0" indent="0">
              <a:buNone/>
            </a:pPr>
            <a:r>
              <a:rPr lang="nb-NO" sz="1900" err="1"/>
              <a:t>Tlf</a:t>
            </a:r>
            <a:r>
              <a:rPr lang="nb-NO" sz="1900"/>
              <a:t>:	48 88 28 65</a:t>
            </a:r>
          </a:p>
          <a:p>
            <a:pPr marL="0" indent="0">
              <a:buNone/>
            </a:pPr>
            <a:r>
              <a:rPr lang="nb-NO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7217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DA9525-D41A-3883-B257-FE73A802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Informasjon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95B4F9AC-83E9-7303-D80D-3FACC913E82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9104025"/>
              </p:ext>
            </p:extLst>
          </p:nvPr>
        </p:nvGraphicFramePr>
        <p:xfrm>
          <a:off x="838200" y="3324225"/>
          <a:ext cx="5181600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43563731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273290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Deltaker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Fagfelt/rolle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17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Synnøve Kjønsberg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Plan, oppmåling og kart. Hovedansvarlig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383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Ole Håkon Flatøy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Plan og beredskap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26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Trond Tangen Langseth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Byggesak og fradeling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01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Bjørn Gussgard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Landbruk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30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Bjørn Skjervold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Næring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799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Ellen Engh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Kultur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80245"/>
                  </a:ext>
                </a:extLst>
              </a:tr>
            </a:tbl>
          </a:graphicData>
        </a:graphic>
      </p:graphicFrame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11BF4FDF-01D0-022A-C749-6A2C7ECC78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7320617"/>
              </p:ext>
            </p:extLst>
          </p:nvPr>
        </p:nvGraphicFramePr>
        <p:xfrm>
          <a:off x="6172200" y="3324225"/>
          <a:ext cx="51816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9354953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480867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Deltakere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Parti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87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Brit Kværness (Leder)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FL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0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Bjørnar Brendryen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02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Bård Kjønsberg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63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Tonje Jakobsen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3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Henning Bekken Larsen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Rødt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410181"/>
                  </a:ext>
                </a:extLst>
              </a:tr>
            </a:tbl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B2F784E5-A476-A5F8-1FE9-9DBE950C7F55}"/>
              </a:ext>
            </a:extLst>
          </p:cNvPr>
          <p:cNvSpPr txBox="1"/>
          <p:nvPr/>
        </p:nvSpPr>
        <p:spPr>
          <a:xfrm>
            <a:off x="838200" y="2773640"/>
            <a:ext cx="349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/>
              <a:t>Administrativ arbeidsgruppe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7FB9F9-87A9-E6A8-24CF-B0481E8DE102}"/>
              </a:ext>
            </a:extLst>
          </p:cNvPr>
          <p:cNvSpPr txBox="1"/>
          <p:nvPr/>
        </p:nvSpPr>
        <p:spPr>
          <a:xfrm>
            <a:off x="6172200" y="2773640"/>
            <a:ext cx="3911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/>
              <a:t>Politisk arbeidsgruppe (utvalg 2)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17DEDFA-DA2D-6EBB-4BA4-D4C81AA97C8E}"/>
              </a:ext>
            </a:extLst>
          </p:cNvPr>
          <p:cNvSpPr txBox="1"/>
          <p:nvPr/>
        </p:nvSpPr>
        <p:spPr>
          <a:xfrm>
            <a:off x="4527550" y="571877"/>
            <a:ext cx="4117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Informasjon om planarbeidet legges fortløpende ut på kommunens hjemmeside:</a:t>
            </a:r>
          </a:p>
          <a:p>
            <a:endParaRPr lang="nb-NO"/>
          </a:p>
          <a:p>
            <a:r>
              <a:rPr lang="nb-NO" b="1"/>
              <a:t>https://www.folldal.kommune.no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11C8D73-04EF-211B-9D76-F09EC45D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644" y="365125"/>
            <a:ext cx="2709156" cy="23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347F0E-470D-BE2B-D3B1-72DEC329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Bakgrunn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ADA19517-8522-7230-512E-5A2C26D33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355602"/>
              </p:ext>
            </p:extLst>
          </p:nvPr>
        </p:nvGraphicFramePr>
        <p:xfrm>
          <a:off x="572492" y="2071316"/>
          <a:ext cx="7941587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479948DB-A4C7-40EF-821F-37643974A8BF}"/>
              </a:ext>
            </a:extLst>
          </p:cNvPr>
          <p:cNvSpPr txBox="1"/>
          <p:nvPr/>
        </p:nvSpPr>
        <p:spPr>
          <a:xfrm>
            <a:off x="8779787" y="3849086"/>
            <a:ext cx="3129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noProof="0"/>
              <a:t>Gjeldende arealdel ble vedtatt 14.02.2019</a:t>
            </a:r>
          </a:p>
          <a:p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0603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75CD67-A8EE-0C65-4CC7-7CF1817D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Fokusområder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9649958F-C2DE-29E6-C326-C90107877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4823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76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08EFEB-28CC-4AFC-B940-E619675D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Framdriftsplan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7452C903-5C8F-9B22-952D-A2649CB1F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062907"/>
              </p:ext>
            </p:extLst>
          </p:nvPr>
        </p:nvGraphicFramePr>
        <p:xfrm>
          <a:off x="838200" y="1825625"/>
          <a:ext cx="10515597" cy="412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61678217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70864780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746760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Planlagt tidspunkt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Hendelse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Aktører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292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August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Planprogram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08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Høst – vinter 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Medvirkning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Politikere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>
                          <a:solidFill>
                            <a:srgbClr val="FF0000"/>
                          </a:solidFill>
                        </a:rPr>
                        <a:t>Kommunens innbyggere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Nabokommuner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Regionale myndigheter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573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Vår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Utarbeide planforslag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Administrasjonen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Politisk arbeidsgruppe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8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Høst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Høring og offentlig ettersyn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>
                          <a:solidFill>
                            <a:srgbClr val="FF0000"/>
                          </a:solidFill>
                        </a:rPr>
                        <a:t>Kommunens innbyggere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Nabokommuner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Regionale myndigheter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7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noProof="0"/>
                        <a:t>Vinter 2025-2026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noProof="0"/>
                        <a:t>Vedtak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Formannskap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noProof="0"/>
                        <a:t>Kommunestyret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83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22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3EEFAF-61D8-3F22-4822-CF351912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Boligbebyggelse - føringer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AFC60311-96F0-4C79-8D8A-D7E2F7DF0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8510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06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60403D-A3C8-C506-E32D-803CB11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Boligbebyggelse - tallgrunnlag</a:t>
            </a:r>
          </a:p>
        </p:txBody>
      </p:sp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936C728D-34EB-C00C-A14D-4DAF7AF6B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849361"/>
              </p:ext>
            </p:extLst>
          </p:nvPr>
        </p:nvGraphicFramePr>
        <p:xfrm>
          <a:off x="838200" y="1825625"/>
          <a:ext cx="68224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F0699D8A-7231-28A2-6F2A-5A5805D403CD}"/>
              </a:ext>
            </a:extLst>
          </p:cNvPr>
          <p:cNvSpPr txBox="1"/>
          <p:nvPr/>
        </p:nvSpPr>
        <p:spPr>
          <a:xfrm>
            <a:off x="8344747" y="2431633"/>
            <a:ext cx="32566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noProof="0"/>
              <a:t>Ledige regulerte tomter:	44</a:t>
            </a:r>
          </a:p>
          <a:p>
            <a:endParaRPr lang="nb-NO" noProof="0"/>
          </a:p>
          <a:p>
            <a:r>
              <a:rPr lang="nb-NO" u="sng" noProof="0"/>
              <a:t>Kommunale tomter</a:t>
            </a:r>
          </a:p>
          <a:p>
            <a:r>
              <a:rPr lang="nb-NO" noProof="0"/>
              <a:t>Dalholen boligfelt:		10</a:t>
            </a:r>
          </a:p>
          <a:p>
            <a:r>
              <a:rPr lang="nb-NO" noProof="0"/>
              <a:t>Boligfelt Grimsbu:		9</a:t>
            </a:r>
          </a:p>
          <a:p>
            <a:r>
              <a:rPr lang="nb-NO" noProof="0"/>
              <a:t>Krokhaug boligfelt:	6*</a:t>
            </a:r>
          </a:p>
          <a:p>
            <a:r>
              <a:rPr lang="nb-NO" noProof="0"/>
              <a:t>Folldal sentrum:		6*</a:t>
            </a:r>
          </a:p>
          <a:p>
            <a:endParaRPr lang="nb-NO" noProof="0"/>
          </a:p>
          <a:p>
            <a:r>
              <a:rPr lang="nb-NO" u="sng" noProof="0"/>
              <a:t>Private tomter</a:t>
            </a:r>
          </a:p>
          <a:p>
            <a:r>
              <a:rPr lang="nb-NO" noProof="0" err="1"/>
              <a:t>Rondeblikk</a:t>
            </a:r>
            <a:r>
              <a:rPr lang="nb-NO" noProof="0"/>
              <a:t>:		13</a:t>
            </a:r>
          </a:p>
          <a:p>
            <a:endParaRPr lang="nb-NO" noProof="0"/>
          </a:p>
          <a:p>
            <a:endParaRPr lang="nb-NO" noProof="0"/>
          </a:p>
          <a:p>
            <a:r>
              <a:rPr lang="nb-NO" noProof="0"/>
              <a:t>*</a:t>
            </a:r>
            <a:r>
              <a:rPr lang="nb-NO" sz="1400" noProof="0"/>
              <a:t>Flere av tomtene er mindre attraktive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1563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1715AC3-B2E5-4573-AD46-DD868307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0"/>
            <a:ext cx="9697986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BE3D30-DEB9-712B-AB1A-FD02DA76B004}"/>
              </a:ext>
            </a:extLst>
          </p:cNvPr>
          <p:cNvSpPr txBox="1"/>
          <p:nvPr/>
        </p:nvSpPr>
        <p:spPr>
          <a:xfrm>
            <a:off x="234950" y="3968750"/>
            <a:ext cx="2185342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b="1" noProof="0"/>
              <a:t>Bosettingsmønster</a:t>
            </a:r>
          </a:p>
          <a:p>
            <a:endParaRPr lang="nb-NO" noProof="0"/>
          </a:p>
          <a:p>
            <a:endParaRPr lang="nb-NO" noProof="0"/>
          </a:p>
          <a:p>
            <a:r>
              <a:rPr lang="nb-NO" noProof="0"/>
              <a:t>Boliger</a:t>
            </a:r>
          </a:p>
          <a:p>
            <a:r>
              <a:rPr lang="nb-NO" noProof="0"/>
              <a:t>	</a:t>
            </a:r>
          </a:p>
          <a:p>
            <a:r>
              <a:rPr lang="nb-NO" noProof="0"/>
              <a:t>Befolkning	</a:t>
            </a:r>
          </a:p>
          <a:p>
            <a:endParaRPr lang="nb-NO" noProof="0"/>
          </a:p>
          <a:p>
            <a:endParaRPr lang="nb-NO" noProof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317E60-9950-6CA9-EDDE-26D2D4FCF2D8}"/>
              </a:ext>
            </a:extLst>
          </p:cNvPr>
          <p:cNvSpPr/>
          <p:nvPr/>
        </p:nvSpPr>
        <p:spPr>
          <a:xfrm>
            <a:off x="1695450" y="4849862"/>
            <a:ext cx="304800" cy="27305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B048DE-0818-F2EC-53EC-C2DF2965BE0B}"/>
              </a:ext>
            </a:extLst>
          </p:cNvPr>
          <p:cNvSpPr/>
          <p:nvPr/>
        </p:nvSpPr>
        <p:spPr>
          <a:xfrm>
            <a:off x="1695450" y="5384800"/>
            <a:ext cx="304800" cy="2730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97494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ee9cb-dea6-46f9-922a-c2ee4ee1bd36">
      <Terms xmlns="http://schemas.microsoft.com/office/infopath/2007/PartnerControls"/>
    </lcf76f155ced4ddcb4097134ff3c332f>
    <TaxCatchAll xmlns="c7b8b95c-887e-412c-bf2d-6ea8948a17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E7F66C2CC3CE4193632FD542B2578F" ma:contentTypeVersion="17" ma:contentTypeDescription="Opprett et nytt dokument." ma:contentTypeScope="" ma:versionID="508d1fcb49b031db7d1fd65343dc6f5a">
  <xsd:schema xmlns:xsd="http://www.w3.org/2001/XMLSchema" xmlns:xs="http://www.w3.org/2001/XMLSchema" xmlns:p="http://schemas.microsoft.com/office/2006/metadata/properties" xmlns:ns2="99fee9cb-dea6-46f9-922a-c2ee4ee1bd36" xmlns:ns3="c7b8b95c-887e-412c-bf2d-6ea8948a17ff" targetNamespace="http://schemas.microsoft.com/office/2006/metadata/properties" ma:root="true" ma:fieldsID="3c87cdee0459bf3df8a9c05151ad5c6e" ns2:_="" ns3:_="">
    <xsd:import namespace="99fee9cb-dea6-46f9-922a-c2ee4ee1bd36"/>
    <xsd:import namespace="c7b8b95c-887e-412c-bf2d-6ea8948a17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ee9cb-dea6-46f9-922a-c2ee4ee1bd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ffd4c2b9-599f-4af7-8346-a4180c4747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8b95c-887e-412c-bf2d-6ea8948a17f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da778f9-a08a-441c-8deb-fbcc3d08e402}" ma:internalName="TaxCatchAll" ma:showField="CatchAllData" ma:web="c7b8b95c-887e-412c-bf2d-6ea8948a1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8D9C0A-5009-4FFA-AB82-9EC1C4A32D6A}">
  <ds:schemaRefs>
    <ds:schemaRef ds:uri="99fee9cb-dea6-46f9-922a-c2ee4ee1bd36"/>
    <ds:schemaRef ds:uri="c7b8b95c-887e-412c-bf2d-6ea8948a17f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F77F60-5B6A-4ACC-A5E6-1AFDDA0B67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C7030-C4DA-4D0A-8775-8D0E4315577E}">
  <ds:schemaRefs>
    <ds:schemaRef ds:uri="99fee9cb-dea6-46f9-922a-c2ee4ee1bd36"/>
    <ds:schemaRef ds:uri="c7b8b95c-887e-412c-bf2d-6ea8948a17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Microsoft Office PowerPoint</Application>
  <PresentationFormat>Widescreen</PresentationFormat>
  <Paragraphs>295</Paragraphs>
  <Slides>22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Office-tema</vt:lpstr>
      <vt:lpstr>Grendemøter  arealdelen</vt:lpstr>
      <vt:lpstr>Agenda</vt:lpstr>
      <vt:lpstr>Informasjon</vt:lpstr>
      <vt:lpstr>Bakgrunn</vt:lpstr>
      <vt:lpstr>Fokusområder</vt:lpstr>
      <vt:lpstr>Framdriftsplan</vt:lpstr>
      <vt:lpstr>Boligbebyggelse - føringer</vt:lpstr>
      <vt:lpstr>Boligbebyggelse - tallgrunnlag</vt:lpstr>
      <vt:lpstr>PowerPoint-presentasjon</vt:lpstr>
      <vt:lpstr>PowerPoint-presentasjon</vt:lpstr>
      <vt:lpstr>PowerPoint-presentasjon</vt:lpstr>
      <vt:lpstr>Problemstillinger boligbebyggelse</vt:lpstr>
      <vt:lpstr>Naturmangfold og jordvern - føringer</vt:lpstr>
      <vt:lpstr>Fritidsbebyggelse - tallgrunnlag</vt:lpstr>
      <vt:lpstr>PowerPoint-presentasjon</vt:lpstr>
      <vt:lpstr>Problemstillinger naturmangfold og jordvern</vt:lpstr>
      <vt:lpstr>PowerPoint-presentasjon</vt:lpstr>
      <vt:lpstr>PowerPoint-presentasjon</vt:lpstr>
      <vt:lpstr>PowerPoint-presentasjon</vt:lpstr>
      <vt:lpstr>Mineralforekomster og råstoff – tallgrunnlag/føringer</vt:lpstr>
      <vt:lpstr>Problemstillinger mineralforekomster og råstoff</vt:lpstr>
      <vt:lpstr>Innspill til planarbeidet?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Synnøve Kjønsberg</dc:creator>
  <cp:lastModifiedBy>Synnøve Kjønsberg</cp:lastModifiedBy>
  <cp:revision>2</cp:revision>
  <dcterms:created xsi:type="dcterms:W3CDTF">2024-11-14T10:22:06Z</dcterms:created>
  <dcterms:modified xsi:type="dcterms:W3CDTF">2025-01-09T17:51:25Z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0x0101003CE7F66C2CC3CE4193632FD542B2578F</vt:lpwstr>
  </property>
  <property fmtid="{D5CDD505-2E9C-101B-9397-08002B2CF9AE}" pid="3" name="MediaServiceImageTags">
    <vt:lpwstr/>
  </property>
</Properties>
</file>