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728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B2313-F764-4760-8FC7-FEFE5FA75B57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nb-NO"/>
        </a:p>
      </dgm:t>
    </dgm:pt>
    <dgm:pt modelId="{9D72A3D6-1B3B-4034-9405-80EAB0753C88}">
      <dgm:prSet phldrT="[Teks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nb-NO" dirty="0"/>
            <a:t>Kommunedirektør</a:t>
          </a:r>
        </a:p>
      </dgm:t>
    </dgm:pt>
    <dgm:pt modelId="{5CD44F86-5246-4D02-AFC8-0FB498C38737}" type="parTrans" cxnId="{C582DEBA-9DCA-4B6B-96FF-09F744BCD6B8}">
      <dgm:prSet/>
      <dgm:spPr/>
      <dgm:t>
        <a:bodyPr/>
        <a:lstStyle/>
        <a:p>
          <a:endParaRPr lang="nb-NO"/>
        </a:p>
      </dgm:t>
    </dgm:pt>
    <dgm:pt modelId="{FB9404C0-7283-4F6F-8F8D-B38EBFEA4BDC}" type="sibTrans" cxnId="{C582DEBA-9DCA-4B6B-96FF-09F744BCD6B8}">
      <dgm:prSet/>
      <dgm:spPr/>
      <dgm:t>
        <a:bodyPr/>
        <a:lstStyle/>
        <a:p>
          <a:endParaRPr lang="nb-NO"/>
        </a:p>
      </dgm:t>
    </dgm:pt>
    <dgm:pt modelId="{2A7B8CBD-70A2-4BA7-B7AA-FDDA75F069A3}" type="asst">
      <dgm:prSet phldrT="[Teks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/>
            <a:t>Økonomi</a:t>
          </a:r>
        </a:p>
        <a:p>
          <a:r>
            <a:rPr lang="nb-NO"/>
            <a:t>Personal</a:t>
          </a:r>
          <a:endParaRPr lang="nb-NO" dirty="0"/>
        </a:p>
      </dgm:t>
    </dgm:pt>
    <dgm:pt modelId="{792CE993-3784-4D1C-BDDE-7A3445EA4A7D}" type="parTrans" cxnId="{258B428A-8A77-4CC3-8E2E-378ABCECB98E}">
      <dgm:prSet/>
      <dgm:spPr/>
      <dgm:t>
        <a:bodyPr/>
        <a:lstStyle/>
        <a:p>
          <a:endParaRPr lang="nb-NO"/>
        </a:p>
      </dgm:t>
    </dgm:pt>
    <dgm:pt modelId="{D3210E0B-9DD7-4F77-9518-B3FAFA636FD4}" type="sibTrans" cxnId="{258B428A-8A77-4CC3-8E2E-378ABCECB98E}">
      <dgm:prSet/>
      <dgm:spPr/>
      <dgm:t>
        <a:bodyPr/>
        <a:lstStyle/>
        <a:p>
          <a:endParaRPr lang="nb-NO"/>
        </a:p>
      </dgm:t>
    </dgm:pt>
    <dgm:pt modelId="{E6ACA52B-0516-4535-9927-EEAC50AE3718}">
      <dgm:prSet phldrT="[Tekst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b-NO" dirty="0"/>
            <a:t>Service og kultur</a:t>
          </a:r>
        </a:p>
      </dgm:t>
    </dgm:pt>
    <dgm:pt modelId="{1046AC89-F9A5-48F6-8C05-D990D2732835}" type="parTrans" cxnId="{36323DAB-3D73-426F-97A4-F181FCD6EF89}">
      <dgm:prSet/>
      <dgm:spPr/>
      <dgm:t>
        <a:bodyPr/>
        <a:lstStyle/>
        <a:p>
          <a:endParaRPr lang="nb-NO"/>
        </a:p>
      </dgm:t>
    </dgm:pt>
    <dgm:pt modelId="{8184942C-0140-4220-92D9-818EB499B70C}" type="sibTrans" cxnId="{36323DAB-3D73-426F-97A4-F181FCD6EF89}">
      <dgm:prSet/>
      <dgm:spPr/>
      <dgm:t>
        <a:bodyPr/>
        <a:lstStyle/>
        <a:p>
          <a:endParaRPr lang="nb-NO"/>
        </a:p>
      </dgm:t>
    </dgm:pt>
    <dgm:pt modelId="{527C078B-4481-4333-B20A-5C6FD085BD37}">
      <dgm:prSet phldrT="[Tekst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b-NO" dirty="0"/>
            <a:t>Teknisk, landbruk og utvikling</a:t>
          </a:r>
        </a:p>
      </dgm:t>
    </dgm:pt>
    <dgm:pt modelId="{83DB9F47-FC44-44D3-87A1-34A7E3CB1A86}" type="parTrans" cxnId="{8F437458-FA0C-4623-A7C2-BC835097CF52}">
      <dgm:prSet/>
      <dgm:spPr/>
      <dgm:t>
        <a:bodyPr/>
        <a:lstStyle/>
        <a:p>
          <a:endParaRPr lang="nb-NO"/>
        </a:p>
      </dgm:t>
    </dgm:pt>
    <dgm:pt modelId="{685A46AD-8FA1-438D-9EF2-10D9E1232E98}" type="sibTrans" cxnId="{8F437458-FA0C-4623-A7C2-BC835097CF52}">
      <dgm:prSet/>
      <dgm:spPr/>
      <dgm:t>
        <a:bodyPr/>
        <a:lstStyle/>
        <a:p>
          <a:endParaRPr lang="nb-NO"/>
        </a:p>
      </dgm:t>
    </dgm:pt>
    <dgm:pt modelId="{EF192FE8-3A43-4E04-98A2-E5B643498F03}">
      <dgm:prSet phldrT="[Tekst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b-NO" dirty="0"/>
            <a:t>Helse, rehabilitering og omsorg</a:t>
          </a:r>
        </a:p>
      </dgm:t>
    </dgm:pt>
    <dgm:pt modelId="{DFE45F53-C9F5-4328-94A4-10313CE5D9E7}" type="parTrans" cxnId="{39AE5659-E9E1-413B-BD90-7D77880D6B7C}">
      <dgm:prSet/>
      <dgm:spPr/>
      <dgm:t>
        <a:bodyPr/>
        <a:lstStyle/>
        <a:p>
          <a:endParaRPr lang="nb-NO"/>
        </a:p>
      </dgm:t>
    </dgm:pt>
    <dgm:pt modelId="{4D7E901B-FF8A-4B16-91B1-60EDC9F8E3FC}" type="sibTrans" cxnId="{39AE5659-E9E1-413B-BD90-7D77880D6B7C}">
      <dgm:prSet/>
      <dgm:spPr/>
      <dgm:t>
        <a:bodyPr/>
        <a:lstStyle/>
        <a:p>
          <a:endParaRPr lang="nb-NO"/>
        </a:p>
      </dgm:t>
    </dgm:pt>
    <dgm:pt modelId="{D135FCB1-FBC8-496B-9AA1-B46650879281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b-NO" dirty="0"/>
            <a:t>Oppvekst</a:t>
          </a:r>
        </a:p>
      </dgm:t>
    </dgm:pt>
    <dgm:pt modelId="{DF03146A-1601-4B76-8677-7AA0B032B35B}" type="parTrans" cxnId="{87AE4DF8-41DB-4A5F-B340-4F9CC89D5AE2}">
      <dgm:prSet/>
      <dgm:spPr/>
      <dgm:t>
        <a:bodyPr/>
        <a:lstStyle/>
        <a:p>
          <a:endParaRPr lang="nb-NO"/>
        </a:p>
      </dgm:t>
    </dgm:pt>
    <dgm:pt modelId="{BB4F1E15-F347-4C3E-80E5-F4066A346CDE}" type="sibTrans" cxnId="{87AE4DF8-41DB-4A5F-B340-4F9CC89D5AE2}">
      <dgm:prSet/>
      <dgm:spPr/>
      <dgm:t>
        <a:bodyPr/>
        <a:lstStyle/>
        <a:p>
          <a:endParaRPr lang="nb-NO"/>
        </a:p>
      </dgm:t>
    </dgm:pt>
    <dgm:pt modelId="{5EADF493-02B8-425D-9555-6581E49C2717}" type="asst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Næring</a:t>
          </a:r>
        </a:p>
      </dgm:t>
    </dgm:pt>
    <dgm:pt modelId="{10C52A13-FEF4-480F-BF43-70A5F9FC9F80}" type="parTrans" cxnId="{09AD5FB0-8FDD-4D7B-AC93-E124D2319593}">
      <dgm:prSet/>
      <dgm:spPr/>
      <dgm:t>
        <a:bodyPr/>
        <a:lstStyle/>
        <a:p>
          <a:endParaRPr lang="nb-NO"/>
        </a:p>
      </dgm:t>
    </dgm:pt>
    <dgm:pt modelId="{804C28EC-6181-4B04-9F00-49E15AE2FE11}" type="sibTrans" cxnId="{09AD5FB0-8FDD-4D7B-AC93-E124D2319593}">
      <dgm:prSet/>
      <dgm:spPr/>
      <dgm:t>
        <a:bodyPr/>
        <a:lstStyle/>
        <a:p>
          <a:endParaRPr lang="nb-NO"/>
        </a:p>
      </dgm:t>
    </dgm:pt>
    <dgm:pt modelId="{7BA6D8FA-FDA6-4D6C-A57C-0FBEE60448A9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Servicekontor</a:t>
          </a:r>
        </a:p>
      </dgm:t>
    </dgm:pt>
    <dgm:pt modelId="{BCE11523-9FCF-45B3-80EC-5914FA65C9D0}" type="parTrans" cxnId="{7D839C29-FA07-4586-A0F6-335FE2B1172A}">
      <dgm:prSet/>
      <dgm:spPr/>
      <dgm:t>
        <a:bodyPr/>
        <a:lstStyle/>
        <a:p>
          <a:endParaRPr lang="nb-NO"/>
        </a:p>
      </dgm:t>
    </dgm:pt>
    <dgm:pt modelId="{DA8378C7-0DFD-4F3C-99C0-413EDE3C70E5}" type="sibTrans" cxnId="{7D839C29-FA07-4586-A0F6-335FE2B1172A}">
      <dgm:prSet/>
      <dgm:spPr/>
      <dgm:t>
        <a:bodyPr/>
        <a:lstStyle/>
        <a:p>
          <a:endParaRPr lang="nb-NO"/>
        </a:p>
      </dgm:t>
    </dgm:pt>
    <dgm:pt modelId="{77B20E49-337C-4EE9-959D-0397F2FF8B85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/>
            <a:t>Kultur</a:t>
          </a:r>
          <a:endParaRPr lang="nb-NO" dirty="0"/>
        </a:p>
      </dgm:t>
    </dgm:pt>
    <dgm:pt modelId="{ED2C5B4F-F3F2-4EDA-ADE1-0B3071B8EE1A}" type="parTrans" cxnId="{D9CBE4B9-0702-4D42-9318-D2750504D210}">
      <dgm:prSet/>
      <dgm:spPr/>
      <dgm:t>
        <a:bodyPr/>
        <a:lstStyle/>
        <a:p>
          <a:endParaRPr lang="nb-NO"/>
        </a:p>
      </dgm:t>
    </dgm:pt>
    <dgm:pt modelId="{91D04253-9944-4BED-BAAD-FF75AE580495}" type="sibTrans" cxnId="{D9CBE4B9-0702-4D42-9318-D2750504D210}">
      <dgm:prSet/>
      <dgm:spPr/>
      <dgm:t>
        <a:bodyPr/>
        <a:lstStyle/>
        <a:p>
          <a:endParaRPr lang="nb-NO"/>
        </a:p>
      </dgm:t>
    </dgm:pt>
    <dgm:pt modelId="{7B8099CA-A8CC-4072-B6FB-ABE1B515CAFE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Helse</a:t>
          </a:r>
        </a:p>
      </dgm:t>
    </dgm:pt>
    <dgm:pt modelId="{71A7636E-242A-4A70-B956-D47E5C98D667}" type="parTrans" cxnId="{D1DF1A9B-22F4-49CC-A74A-FEECA7198AE1}">
      <dgm:prSet/>
      <dgm:spPr/>
      <dgm:t>
        <a:bodyPr/>
        <a:lstStyle/>
        <a:p>
          <a:endParaRPr lang="nb-NO"/>
        </a:p>
      </dgm:t>
    </dgm:pt>
    <dgm:pt modelId="{0396993F-E345-4636-9588-38190F3AD43C}" type="sibTrans" cxnId="{D1DF1A9B-22F4-49CC-A74A-FEECA7198AE1}">
      <dgm:prSet/>
      <dgm:spPr/>
      <dgm:t>
        <a:bodyPr/>
        <a:lstStyle/>
        <a:p>
          <a:endParaRPr lang="nb-NO"/>
        </a:p>
      </dgm:t>
    </dgm:pt>
    <dgm:pt modelId="{38682DE5-9EE4-4C11-BD83-B042AB22C539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/>
            <a:t>Hjemmetjenesten</a:t>
          </a:r>
          <a:endParaRPr lang="nb-NO" dirty="0"/>
        </a:p>
      </dgm:t>
    </dgm:pt>
    <dgm:pt modelId="{C92F6726-3079-4E20-BA42-7685BB20FFE6}" type="parTrans" cxnId="{BAEA2617-9647-46EB-B300-35AE729EFF2E}">
      <dgm:prSet/>
      <dgm:spPr/>
      <dgm:t>
        <a:bodyPr/>
        <a:lstStyle/>
        <a:p>
          <a:endParaRPr lang="nb-NO"/>
        </a:p>
      </dgm:t>
    </dgm:pt>
    <dgm:pt modelId="{CF2CF3C8-4F8E-416A-B9F2-15051ADFBEC2}" type="sibTrans" cxnId="{BAEA2617-9647-46EB-B300-35AE729EFF2E}">
      <dgm:prSet/>
      <dgm:spPr/>
      <dgm:t>
        <a:bodyPr/>
        <a:lstStyle/>
        <a:p>
          <a:endParaRPr lang="nb-NO"/>
        </a:p>
      </dgm:t>
    </dgm:pt>
    <dgm:pt modelId="{89431794-B925-4403-B4B7-213D1E5CBD2F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/>
            <a:t>Institusjon</a:t>
          </a:r>
          <a:endParaRPr lang="nb-NO" dirty="0"/>
        </a:p>
      </dgm:t>
    </dgm:pt>
    <dgm:pt modelId="{BFC25C7E-A431-4AA5-9524-F15F321D536B}" type="parTrans" cxnId="{7DD0BDCB-3568-47D4-9F97-99446A797505}">
      <dgm:prSet/>
      <dgm:spPr/>
      <dgm:t>
        <a:bodyPr/>
        <a:lstStyle/>
        <a:p>
          <a:endParaRPr lang="nb-NO"/>
        </a:p>
      </dgm:t>
    </dgm:pt>
    <dgm:pt modelId="{3A925B3C-B782-425D-8C75-A1E97AB70D65}" type="sibTrans" cxnId="{7DD0BDCB-3568-47D4-9F97-99446A797505}">
      <dgm:prSet/>
      <dgm:spPr/>
      <dgm:t>
        <a:bodyPr/>
        <a:lstStyle/>
        <a:p>
          <a:endParaRPr lang="nb-NO"/>
        </a:p>
      </dgm:t>
    </dgm:pt>
    <dgm:pt modelId="{A3E2F9D4-A91C-4098-B43B-718CEA77840F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Kjøkken og vaskeri</a:t>
          </a:r>
        </a:p>
      </dgm:t>
    </dgm:pt>
    <dgm:pt modelId="{90CE4A7E-30D3-4E13-94F4-4808A722ED75}" type="parTrans" cxnId="{5BE26614-15F5-4B3B-9287-2605EFC1C25E}">
      <dgm:prSet/>
      <dgm:spPr/>
      <dgm:t>
        <a:bodyPr/>
        <a:lstStyle/>
        <a:p>
          <a:endParaRPr lang="nb-NO"/>
        </a:p>
      </dgm:t>
    </dgm:pt>
    <dgm:pt modelId="{0DB42759-610E-4B28-873C-A7CF71ACD337}" type="sibTrans" cxnId="{5BE26614-15F5-4B3B-9287-2605EFC1C25E}">
      <dgm:prSet/>
      <dgm:spPr/>
      <dgm:t>
        <a:bodyPr/>
        <a:lstStyle/>
        <a:p>
          <a:endParaRPr lang="nb-NO"/>
        </a:p>
      </dgm:t>
    </dgm:pt>
    <dgm:pt modelId="{532F684F-4466-40EB-9623-7AB565CBEC43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Miljø- og </a:t>
          </a:r>
          <a:r>
            <a:rPr lang="nb-NO" dirty="0" err="1"/>
            <a:t>oppfølgingstj</a:t>
          </a:r>
          <a:r>
            <a:rPr lang="nb-NO" dirty="0"/>
            <a:t>. </a:t>
          </a:r>
        </a:p>
      </dgm:t>
    </dgm:pt>
    <dgm:pt modelId="{D387E2C3-7675-4E20-AE41-2B5073EC7826}" type="parTrans" cxnId="{69FE094A-B16C-4E43-B3A0-D7835BEBD623}">
      <dgm:prSet/>
      <dgm:spPr/>
      <dgm:t>
        <a:bodyPr/>
        <a:lstStyle/>
        <a:p>
          <a:endParaRPr lang="nb-NO"/>
        </a:p>
      </dgm:t>
    </dgm:pt>
    <dgm:pt modelId="{046F5EBA-2229-48C0-BFC9-BCB1F79043B4}" type="sibTrans" cxnId="{69FE094A-B16C-4E43-B3A0-D7835BEBD623}">
      <dgm:prSet/>
      <dgm:spPr/>
      <dgm:t>
        <a:bodyPr/>
        <a:lstStyle/>
        <a:p>
          <a:endParaRPr lang="nb-NO"/>
        </a:p>
      </dgm:t>
    </dgm:pt>
    <dgm:pt modelId="{1F8E8503-44F4-4C88-9729-70E211A82CDA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Landbruk</a:t>
          </a:r>
        </a:p>
      </dgm:t>
    </dgm:pt>
    <dgm:pt modelId="{BF923FD5-61CB-4ECB-8D3C-5D77C1C1E3E2}" type="parTrans" cxnId="{74CECB76-DD47-4E8D-B0E5-9A86758D510F}">
      <dgm:prSet/>
      <dgm:spPr/>
      <dgm:t>
        <a:bodyPr/>
        <a:lstStyle/>
        <a:p>
          <a:endParaRPr lang="nb-NO"/>
        </a:p>
      </dgm:t>
    </dgm:pt>
    <dgm:pt modelId="{6296F11C-FA69-4DDA-AC3F-339687299C4A}" type="sibTrans" cxnId="{74CECB76-DD47-4E8D-B0E5-9A86758D510F}">
      <dgm:prSet/>
      <dgm:spPr/>
      <dgm:t>
        <a:bodyPr/>
        <a:lstStyle/>
        <a:p>
          <a:endParaRPr lang="nb-NO"/>
        </a:p>
      </dgm:t>
    </dgm:pt>
    <dgm:pt modelId="{70B31EC4-6057-48F4-A319-2A60057B97B4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Kommunalteknikk</a:t>
          </a:r>
        </a:p>
      </dgm:t>
    </dgm:pt>
    <dgm:pt modelId="{D841B49B-958A-4CDE-937D-D23EFBF8EF0A}" type="parTrans" cxnId="{57D66DF2-995C-4E91-8C27-4ACD71207C6C}">
      <dgm:prSet/>
      <dgm:spPr/>
      <dgm:t>
        <a:bodyPr/>
        <a:lstStyle/>
        <a:p>
          <a:endParaRPr lang="nb-NO"/>
        </a:p>
      </dgm:t>
    </dgm:pt>
    <dgm:pt modelId="{8C6D1EC3-6651-491F-A8C6-46BA77500531}" type="sibTrans" cxnId="{57D66DF2-995C-4E91-8C27-4ACD71207C6C}">
      <dgm:prSet/>
      <dgm:spPr/>
      <dgm:t>
        <a:bodyPr/>
        <a:lstStyle/>
        <a:p>
          <a:endParaRPr lang="nb-NO"/>
        </a:p>
      </dgm:t>
    </dgm:pt>
    <dgm:pt modelId="{81B21BCF-0ADE-4E5E-BA7C-D25201B028F5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Plan og bygg</a:t>
          </a:r>
        </a:p>
      </dgm:t>
    </dgm:pt>
    <dgm:pt modelId="{36CBC893-C914-41F7-88E9-CBCD6070E38E}" type="parTrans" cxnId="{059CC18C-3489-48DB-90AB-034F22FE8C9A}">
      <dgm:prSet/>
      <dgm:spPr/>
      <dgm:t>
        <a:bodyPr/>
        <a:lstStyle/>
        <a:p>
          <a:endParaRPr lang="nb-NO"/>
        </a:p>
      </dgm:t>
    </dgm:pt>
    <dgm:pt modelId="{9DCF1986-58AD-41CD-9BBF-E5B1EF100F09}" type="sibTrans" cxnId="{059CC18C-3489-48DB-90AB-034F22FE8C9A}">
      <dgm:prSet/>
      <dgm:spPr/>
      <dgm:t>
        <a:bodyPr/>
        <a:lstStyle/>
        <a:p>
          <a:endParaRPr lang="nb-NO"/>
        </a:p>
      </dgm:t>
    </dgm:pt>
    <dgm:pt modelId="{D072F926-2E99-415C-A4B2-583C19AC710A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Kulturskole</a:t>
          </a:r>
        </a:p>
      </dgm:t>
    </dgm:pt>
    <dgm:pt modelId="{02EE61D2-0EA5-4B23-ADE7-BF9B7B8AD392}" type="parTrans" cxnId="{BD4FD6A6-2D28-4E4A-BAA5-68AA00CBB0A5}">
      <dgm:prSet/>
      <dgm:spPr/>
      <dgm:t>
        <a:bodyPr/>
        <a:lstStyle/>
        <a:p>
          <a:endParaRPr lang="nb-NO"/>
        </a:p>
      </dgm:t>
    </dgm:pt>
    <dgm:pt modelId="{AA79764E-FDC3-41CF-BB84-AADDEF37E931}" type="sibTrans" cxnId="{BD4FD6A6-2D28-4E4A-BAA5-68AA00CBB0A5}">
      <dgm:prSet/>
      <dgm:spPr/>
      <dgm:t>
        <a:bodyPr/>
        <a:lstStyle/>
        <a:p>
          <a:endParaRPr lang="nb-NO"/>
        </a:p>
      </dgm:t>
    </dgm:pt>
    <dgm:pt modelId="{4B046FF0-7CDD-460F-B465-2C3307530695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Barnehage </a:t>
          </a:r>
        </a:p>
      </dgm:t>
    </dgm:pt>
    <dgm:pt modelId="{F4961A26-6154-4DEC-A18A-D941489A103A}" type="parTrans" cxnId="{58634C60-B29D-4CA5-B849-11B8795A2F53}">
      <dgm:prSet/>
      <dgm:spPr/>
      <dgm:t>
        <a:bodyPr/>
        <a:lstStyle/>
        <a:p>
          <a:endParaRPr lang="nb-NO"/>
        </a:p>
      </dgm:t>
    </dgm:pt>
    <dgm:pt modelId="{7D80C62F-3945-43F0-AB16-75EA9E87C92C}" type="sibTrans" cxnId="{58634C60-B29D-4CA5-B849-11B8795A2F53}">
      <dgm:prSet/>
      <dgm:spPr/>
      <dgm:t>
        <a:bodyPr/>
        <a:lstStyle/>
        <a:p>
          <a:endParaRPr lang="nb-NO"/>
        </a:p>
      </dgm:t>
    </dgm:pt>
    <dgm:pt modelId="{3476D552-CAA2-4B9A-BD98-EB124DC8A68C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nb-NO" dirty="0"/>
            <a:t>Skole 1-10 med SFO</a:t>
          </a:r>
        </a:p>
      </dgm:t>
    </dgm:pt>
    <dgm:pt modelId="{8E6F4DD6-CF60-4FA6-974F-B7C61BEAD2D8}" type="parTrans" cxnId="{3ACA7950-6353-4F46-8151-4F4F4EA67C37}">
      <dgm:prSet/>
      <dgm:spPr/>
      <dgm:t>
        <a:bodyPr/>
        <a:lstStyle/>
        <a:p>
          <a:endParaRPr lang="nb-NO"/>
        </a:p>
      </dgm:t>
    </dgm:pt>
    <dgm:pt modelId="{7AC49F93-1AE2-4563-95EF-37A7627C2316}" type="sibTrans" cxnId="{3ACA7950-6353-4F46-8151-4F4F4EA67C37}">
      <dgm:prSet/>
      <dgm:spPr/>
      <dgm:t>
        <a:bodyPr/>
        <a:lstStyle/>
        <a:p>
          <a:endParaRPr lang="nb-NO"/>
        </a:p>
      </dgm:t>
    </dgm:pt>
    <dgm:pt modelId="{AF2BFBE7-63E8-40EA-8A71-8230EB4C1D1A}">
      <dgm:prSet/>
      <dgm:spPr>
        <a:gradFill flip="none" rotWithShape="0">
          <a:gsLst>
            <a:gs pos="0">
              <a:schemeClr val="tx2">
                <a:lumMod val="40000"/>
                <a:lumOff val="60000"/>
                <a:tint val="66000"/>
                <a:satMod val="160000"/>
              </a:schemeClr>
            </a:gs>
            <a:gs pos="50000">
              <a:schemeClr val="tx2">
                <a:lumMod val="40000"/>
                <a:lumOff val="60000"/>
                <a:tint val="44500"/>
                <a:satMod val="160000"/>
              </a:schemeClr>
            </a:gs>
            <a:gs pos="100000">
              <a:schemeClr val="tx2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9525" cmpd="dbl">
          <a:solidFill>
            <a:schemeClr val="tx2">
              <a:lumMod val="60000"/>
              <a:lumOff val="40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nb-NO" dirty="0">
              <a:solidFill>
                <a:schemeClr val="tx1"/>
              </a:solidFill>
              <a:effectLst/>
            </a:rPr>
            <a:t>Flyktningetjenesten</a:t>
          </a:r>
        </a:p>
      </dgm:t>
    </dgm:pt>
    <dgm:pt modelId="{8E9F9602-2193-4D5C-A2A4-80EFF8BE89EB}" type="parTrans" cxnId="{C1C67712-9D08-4FEA-9F3B-017977D0FB84}">
      <dgm:prSet/>
      <dgm:spPr/>
      <dgm:t>
        <a:bodyPr/>
        <a:lstStyle/>
        <a:p>
          <a:endParaRPr lang="nb-NO"/>
        </a:p>
      </dgm:t>
    </dgm:pt>
    <dgm:pt modelId="{746A4ABF-47EF-4FE6-810B-0D6C83676CBE}" type="sibTrans" cxnId="{C1C67712-9D08-4FEA-9F3B-017977D0FB84}">
      <dgm:prSet/>
      <dgm:spPr/>
      <dgm:t>
        <a:bodyPr/>
        <a:lstStyle/>
        <a:p>
          <a:endParaRPr lang="nb-NO"/>
        </a:p>
      </dgm:t>
    </dgm:pt>
    <dgm:pt modelId="{380DBD72-AB68-4781-8713-DCFAC7D14AAC}" type="pres">
      <dgm:prSet presAssocID="{5A8B2313-F764-4760-8FC7-FEFE5FA75B5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A478DDA-B63F-4F33-B17F-A234FE70D18B}" type="pres">
      <dgm:prSet presAssocID="{9D72A3D6-1B3B-4034-9405-80EAB0753C88}" presName="hierRoot1" presStyleCnt="0">
        <dgm:presLayoutVars>
          <dgm:hierBranch val="init"/>
        </dgm:presLayoutVars>
      </dgm:prSet>
      <dgm:spPr/>
    </dgm:pt>
    <dgm:pt modelId="{0413141E-5DE7-4AA5-8423-71A5DEDF38F9}" type="pres">
      <dgm:prSet presAssocID="{9D72A3D6-1B3B-4034-9405-80EAB0753C88}" presName="rootComposite1" presStyleCnt="0"/>
      <dgm:spPr/>
    </dgm:pt>
    <dgm:pt modelId="{4EE6FFC0-3993-4001-9B07-39A20D59AE6B}" type="pres">
      <dgm:prSet presAssocID="{9D72A3D6-1B3B-4034-9405-80EAB0753C88}" presName="rootText1" presStyleLbl="node0" presStyleIdx="0" presStyleCnt="1">
        <dgm:presLayoutVars>
          <dgm:chPref val="3"/>
        </dgm:presLayoutVars>
      </dgm:prSet>
      <dgm:spPr/>
    </dgm:pt>
    <dgm:pt modelId="{E07924E9-CE27-405A-B0B3-91F109A80C17}" type="pres">
      <dgm:prSet presAssocID="{9D72A3D6-1B3B-4034-9405-80EAB0753C88}" presName="rootConnector1" presStyleLbl="node1" presStyleIdx="0" presStyleCnt="0"/>
      <dgm:spPr/>
    </dgm:pt>
    <dgm:pt modelId="{4995A860-ADFF-403A-91EA-A68847C54BA3}" type="pres">
      <dgm:prSet presAssocID="{9D72A3D6-1B3B-4034-9405-80EAB0753C88}" presName="hierChild2" presStyleCnt="0"/>
      <dgm:spPr/>
    </dgm:pt>
    <dgm:pt modelId="{E113D2F8-928A-4B80-B9F5-E890D1E75411}" type="pres">
      <dgm:prSet presAssocID="{1046AC89-F9A5-48F6-8C05-D990D2732835}" presName="Name37" presStyleLbl="parChTrans1D2" presStyleIdx="0" presStyleCnt="6"/>
      <dgm:spPr/>
    </dgm:pt>
    <dgm:pt modelId="{6853502B-E8C7-48C9-8261-32385C7F7ACB}" type="pres">
      <dgm:prSet presAssocID="{E6ACA52B-0516-4535-9927-EEAC50AE3718}" presName="hierRoot2" presStyleCnt="0">
        <dgm:presLayoutVars>
          <dgm:hierBranch val="init"/>
        </dgm:presLayoutVars>
      </dgm:prSet>
      <dgm:spPr/>
    </dgm:pt>
    <dgm:pt modelId="{387EFCA6-E7CA-4630-819A-2D26AF562B99}" type="pres">
      <dgm:prSet presAssocID="{E6ACA52B-0516-4535-9927-EEAC50AE3718}" presName="rootComposite" presStyleCnt="0"/>
      <dgm:spPr/>
    </dgm:pt>
    <dgm:pt modelId="{70A4351C-EA98-420E-8E02-6556357B3039}" type="pres">
      <dgm:prSet presAssocID="{E6ACA52B-0516-4535-9927-EEAC50AE3718}" presName="rootText" presStyleLbl="node2" presStyleIdx="0" presStyleCnt="4">
        <dgm:presLayoutVars>
          <dgm:chPref val="3"/>
        </dgm:presLayoutVars>
      </dgm:prSet>
      <dgm:spPr/>
    </dgm:pt>
    <dgm:pt modelId="{9828A766-EF41-40FB-A35E-CE1BA0C2410C}" type="pres">
      <dgm:prSet presAssocID="{E6ACA52B-0516-4535-9927-EEAC50AE3718}" presName="rootConnector" presStyleLbl="node2" presStyleIdx="0" presStyleCnt="4"/>
      <dgm:spPr/>
    </dgm:pt>
    <dgm:pt modelId="{771B8DF3-0315-415F-82BA-81D272384DD0}" type="pres">
      <dgm:prSet presAssocID="{E6ACA52B-0516-4535-9927-EEAC50AE3718}" presName="hierChild4" presStyleCnt="0"/>
      <dgm:spPr/>
    </dgm:pt>
    <dgm:pt modelId="{2DDEE812-200A-45B2-B60E-FF02ABFF0BB0}" type="pres">
      <dgm:prSet presAssocID="{BCE11523-9FCF-45B3-80EC-5914FA65C9D0}" presName="Name37" presStyleLbl="parChTrans1D3" presStyleIdx="0" presStyleCnt="14"/>
      <dgm:spPr/>
    </dgm:pt>
    <dgm:pt modelId="{96123CC3-22E5-49BB-A8F7-25CB7A23A488}" type="pres">
      <dgm:prSet presAssocID="{7BA6D8FA-FDA6-4D6C-A57C-0FBEE60448A9}" presName="hierRoot2" presStyleCnt="0">
        <dgm:presLayoutVars>
          <dgm:hierBranch val="init"/>
        </dgm:presLayoutVars>
      </dgm:prSet>
      <dgm:spPr/>
    </dgm:pt>
    <dgm:pt modelId="{8121E66C-EDC6-4783-A1FE-A18B3D6E0944}" type="pres">
      <dgm:prSet presAssocID="{7BA6D8FA-FDA6-4D6C-A57C-0FBEE60448A9}" presName="rootComposite" presStyleCnt="0"/>
      <dgm:spPr/>
    </dgm:pt>
    <dgm:pt modelId="{F92DB8FE-D166-4C31-9BDD-CAFE0C781A4D}" type="pres">
      <dgm:prSet presAssocID="{7BA6D8FA-FDA6-4D6C-A57C-0FBEE60448A9}" presName="rootText" presStyleLbl="node3" presStyleIdx="0" presStyleCnt="14">
        <dgm:presLayoutVars>
          <dgm:chPref val="3"/>
        </dgm:presLayoutVars>
      </dgm:prSet>
      <dgm:spPr/>
    </dgm:pt>
    <dgm:pt modelId="{5A2502FC-EB6F-44DB-B66B-D4BFC679FBB3}" type="pres">
      <dgm:prSet presAssocID="{7BA6D8FA-FDA6-4D6C-A57C-0FBEE60448A9}" presName="rootConnector" presStyleLbl="node3" presStyleIdx="0" presStyleCnt="14"/>
      <dgm:spPr/>
    </dgm:pt>
    <dgm:pt modelId="{9EA1AB8F-C3DF-442F-93BA-B72319249D43}" type="pres">
      <dgm:prSet presAssocID="{7BA6D8FA-FDA6-4D6C-A57C-0FBEE60448A9}" presName="hierChild4" presStyleCnt="0"/>
      <dgm:spPr/>
    </dgm:pt>
    <dgm:pt modelId="{AE294B8B-A02E-4116-84F3-6418D5919F23}" type="pres">
      <dgm:prSet presAssocID="{7BA6D8FA-FDA6-4D6C-A57C-0FBEE60448A9}" presName="hierChild5" presStyleCnt="0"/>
      <dgm:spPr/>
    </dgm:pt>
    <dgm:pt modelId="{A2880112-593D-402A-994A-3FD46D0ADDE0}" type="pres">
      <dgm:prSet presAssocID="{ED2C5B4F-F3F2-4EDA-ADE1-0B3071B8EE1A}" presName="Name37" presStyleLbl="parChTrans1D3" presStyleIdx="1" presStyleCnt="14"/>
      <dgm:spPr/>
    </dgm:pt>
    <dgm:pt modelId="{B9A30687-F55E-4160-9B94-8D5FE2BF2630}" type="pres">
      <dgm:prSet presAssocID="{77B20E49-337C-4EE9-959D-0397F2FF8B85}" presName="hierRoot2" presStyleCnt="0">
        <dgm:presLayoutVars>
          <dgm:hierBranch val="init"/>
        </dgm:presLayoutVars>
      </dgm:prSet>
      <dgm:spPr/>
    </dgm:pt>
    <dgm:pt modelId="{76B15A1C-C132-4E5A-A0AA-6E2695382E08}" type="pres">
      <dgm:prSet presAssocID="{77B20E49-337C-4EE9-959D-0397F2FF8B85}" presName="rootComposite" presStyleCnt="0"/>
      <dgm:spPr/>
    </dgm:pt>
    <dgm:pt modelId="{9DD0FC14-1271-408E-B2E3-34824A8F6D87}" type="pres">
      <dgm:prSet presAssocID="{77B20E49-337C-4EE9-959D-0397F2FF8B85}" presName="rootText" presStyleLbl="node3" presStyleIdx="1" presStyleCnt="14">
        <dgm:presLayoutVars>
          <dgm:chPref val="3"/>
        </dgm:presLayoutVars>
      </dgm:prSet>
      <dgm:spPr/>
    </dgm:pt>
    <dgm:pt modelId="{C70F366D-5968-4B3A-A232-4B65A625BB88}" type="pres">
      <dgm:prSet presAssocID="{77B20E49-337C-4EE9-959D-0397F2FF8B85}" presName="rootConnector" presStyleLbl="node3" presStyleIdx="1" presStyleCnt="14"/>
      <dgm:spPr/>
    </dgm:pt>
    <dgm:pt modelId="{992DEA62-C681-4F6A-9A5C-BDC811304F86}" type="pres">
      <dgm:prSet presAssocID="{77B20E49-337C-4EE9-959D-0397F2FF8B85}" presName="hierChild4" presStyleCnt="0"/>
      <dgm:spPr/>
    </dgm:pt>
    <dgm:pt modelId="{55CF880B-C983-4019-8DFF-1A745A05DDF1}" type="pres">
      <dgm:prSet presAssocID="{77B20E49-337C-4EE9-959D-0397F2FF8B85}" presName="hierChild5" presStyleCnt="0"/>
      <dgm:spPr/>
    </dgm:pt>
    <dgm:pt modelId="{3943D54D-5DCD-45EC-BD82-2C86DA7C618C}" type="pres">
      <dgm:prSet presAssocID="{E6ACA52B-0516-4535-9927-EEAC50AE3718}" presName="hierChild5" presStyleCnt="0"/>
      <dgm:spPr/>
    </dgm:pt>
    <dgm:pt modelId="{114ADB37-2AFE-4597-9207-2804FDCC1876}" type="pres">
      <dgm:prSet presAssocID="{83DB9F47-FC44-44D3-87A1-34A7E3CB1A86}" presName="Name37" presStyleLbl="parChTrans1D2" presStyleIdx="1" presStyleCnt="6"/>
      <dgm:spPr/>
    </dgm:pt>
    <dgm:pt modelId="{7FAFB34E-AF3B-49A3-BB45-E89ABA6F6480}" type="pres">
      <dgm:prSet presAssocID="{527C078B-4481-4333-B20A-5C6FD085BD37}" presName="hierRoot2" presStyleCnt="0">
        <dgm:presLayoutVars>
          <dgm:hierBranch val="init"/>
        </dgm:presLayoutVars>
      </dgm:prSet>
      <dgm:spPr/>
    </dgm:pt>
    <dgm:pt modelId="{2FAD4667-CA4E-4F82-97BD-4F93FEEBD6F3}" type="pres">
      <dgm:prSet presAssocID="{527C078B-4481-4333-B20A-5C6FD085BD37}" presName="rootComposite" presStyleCnt="0"/>
      <dgm:spPr/>
    </dgm:pt>
    <dgm:pt modelId="{ACC38354-0194-4EEB-9A97-747E100D32AE}" type="pres">
      <dgm:prSet presAssocID="{527C078B-4481-4333-B20A-5C6FD085BD37}" presName="rootText" presStyleLbl="node2" presStyleIdx="1" presStyleCnt="4">
        <dgm:presLayoutVars>
          <dgm:chPref val="3"/>
        </dgm:presLayoutVars>
      </dgm:prSet>
      <dgm:spPr/>
    </dgm:pt>
    <dgm:pt modelId="{729D9949-DE47-4B58-B626-0737519FA478}" type="pres">
      <dgm:prSet presAssocID="{527C078B-4481-4333-B20A-5C6FD085BD37}" presName="rootConnector" presStyleLbl="node2" presStyleIdx="1" presStyleCnt="4"/>
      <dgm:spPr/>
    </dgm:pt>
    <dgm:pt modelId="{56D199DB-086C-49EE-9D8C-AD0B42F2B779}" type="pres">
      <dgm:prSet presAssocID="{527C078B-4481-4333-B20A-5C6FD085BD37}" presName="hierChild4" presStyleCnt="0"/>
      <dgm:spPr/>
    </dgm:pt>
    <dgm:pt modelId="{172012E0-3387-4ADA-8A2B-DDD6437D93BF}" type="pres">
      <dgm:prSet presAssocID="{BF923FD5-61CB-4ECB-8D3C-5D77C1C1E3E2}" presName="Name37" presStyleLbl="parChTrans1D3" presStyleIdx="2" presStyleCnt="14"/>
      <dgm:spPr/>
    </dgm:pt>
    <dgm:pt modelId="{7CE1807E-4EF5-4115-84DF-14737A68CCED}" type="pres">
      <dgm:prSet presAssocID="{1F8E8503-44F4-4C88-9729-70E211A82CDA}" presName="hierRoot2" presStyleCnt="0">
        <dgm:presLayoutVars>
          <dgm:hierBranch val="init"/>
        </dgm:presLayoutVars>
      </dgm:prSet>
      <dgm:spPr/>
    </dgm:pt>
    <dgm:pt modelId="{08226441-1835-4577-89CD-567FC9775349}" type="pres">
      <dgm:prSet presAssocID="{1F8E8503-44F4-4C88-9729-70E211A82CDA}" presName="rootComposite" presStyleCnt="0"/>
      <dgm:spPr/>
    </dgm:pt>
    <dgm:pt modelId="{1014D7B3-37A7-43CA-98F6-5AA7DB14DEEB}" type="pres">
      <dgm:prSet presAssocID="{1F8E8503-44F4-4C88-9729-70E211A82CDA}" presName="rootText" presStyleLbl="node3" presStyleIdx="2" presStyleCnt="14">
        <dgm:presLayoutVars>
          <dgm:chPref val="3"/>
        </dgm:presLayoutVars>
      </dgm:prSet>
      <dgm:spPr/>
    </dgm:pt>
    <dgm:pt modelId="{4262BF78-7EF1-453F-AA4F-098360866A8C}" type="pres">
      <dgm:prSet presAssocID="{1F8E8503-44F4-4C88-9729-70E211A82CDA}" presName="rootConnector" presStyleLbl="node3" presStyleIdx="2" presStyleCnt="14"/>
      <dgm:spPr/>
    </dgm:pt>
    <dgm:pt modelId="{F556E639-203E-4E72-98EE-F4BC6E524B68}" type="pres">
      <dgm:prSet presAssocID="{1F8E8503-44F4-4C88-9729-70E211A82CDA}" presName="hierChild4" presStyleCnt="0"/>
      <dgm:spPr/>
    </dgm:pt>
    <dgm:pt modelId="{9845E889-32E5-4C06-8A4C-483C49565180}" type="pres">
      <dgm:prSet presAssocID="{1F8E8503-44F4-4C88-9729-70E211A82CDA}" presName="hierChild5" presStyleCnt="0"/>
      <dgm:spPr/>
    </dgm:pt>
    <dgm:pt modelId="{83D5B90F-0927-42A8-B801-70913781F144}" type="pres">
      <dgm:prSet presAssocID="{D841B49B-958A-4CDE-937D-D23EFBF8EF0A}" presName="Name37" presStyleLbl="parChTrans1D3" presStyleIdx="3" presStyleCnt="14"/>
      <dgm:spPr/>
    </dgm:pt>
    <dgm:pt modelId="{610F9526-B6AE-4905-BA02-0613953EF384}" type="pres">
      <dgm:prSet presAssocID="{70B31EC4-6057-48F4-A319-2A60057B97B4}" presName="hierRoot2" presStyleCnt="0">
        <dgm:presLayoutVars>
          <dgm:hierBranch val="init"/>
        </dgm:presLayoutVars>
      </dgm:prSet>
      <dgm:spPr/>
    </dgm:pt>
    <dgm:pt modelId="{1B46CCDB-D1BB-4461-8C5C-759655BB32E5}" type="pres">
      <dgm:prSet presAssocID="{70B31EC4-6057-48F4-A319-2A60057B97B4}" presName="rootComposite" presStyleCnt="0"/>
      <dgm:spPr/>
    </dgm:pt>
    <dgm:pt modelId="{3718051A-2B09-4149-853D-6902A7599D05}" type="pres">
      <dgm:prSet presAssocID="{70B31EC4-6057-48F4-A319-2A60057B97B4}" presName="rootText" presStyleLbl="node3" presStyleIdx="3" presStyleCnt="14">
        <dgm:presLayoutVars>
          <dgm:chPref val="3"/>
        </dgm:presLayoutVars>
      </dgm:prSet>
      <dgm:spPr/>
    </dgm:pt>
    <dgm:pt modelId="{CA39FB8A-2CBC-4AF8-8737-DA7335A6F127}" type="pres">
      <dgm:prSet presAssocID="{70B31EC4-6057-48F4-A319-2A60057B97B4}" presName="rootConnector" presStyleLbl="node3" presStyleIdx="3" presStyleCnt="14"/>
      <dgm:spPr/>
    </dgm:pt>
    <dgm:pt modelId="{914521BA-D472-4468-A44A-0395FB0820E7}" type="pres">
      <dgm:prSet presAssocID="{70B31EC4-6057-48F4-A319-2A60057B97B4}" presName="hierChild4" presStyleCnt="0"/>
      <dgm:spPr/>
    </dgm:pt>
    <dgm:pt modelId="{B3985F8D-4FAC-4359-87D5-DC705E6CB712}" type="pres">
      <dgm:prSet presAssocID="{70B31EC4-6057-48F4-A319-2A60057B97B4}" presName="hierChild5" presStyleCnt="0"/>
      <dgm:spPr/>
    </dgm:pt>
    <dgm:pt modelId="{D46A80A3-CE2C-4551-A9CF-F5374C836123}" type="pres">
      <dgm:prSet presAssocID="{36CBC893-C914-41F7-88E9-CBCD6070E38E}" presName="Name37" presStyleLbl="parChTrans1D3" presStyleIdx="4" presStyleCnt="14"/>
      <dgm:spPr/>
    </dgm:pt>
    <dgm:pt modelId="{DC8CF72E-3185-48D0-A537-732A4AE08CA9}" type="pres">
      <dgm:prSet presAssocID="{81B21BCF-0ADE-4E5E-BA7C-D25201B028F5}" presName="hierRoot2" presStyleCnt="0">
        <dgm:presLayoutVars>
          <dgm:hierBranch val="init"/>
        </dgm:presLayoutVars>
      </dgm:prSet>
      <dgm:spPr/>
    </dgm:pt>
    <dgm:pt modelId="{C2DAC955-A633-421B-8F8A-D0B8BA2321B1}" type="pres">
      <dgm:prSet presAssocID="{81B21BCF-0ADE-4E5E-BA7C-D25201B028F5}" presName="rootComposite" presStyleCnt="0"/>
      <dgm:spPr/>
    </dgm:pt>
    <dgm:pt modelId="{CF2186DF-2067-475C-AF45-B77179C23AB6}" type="pres">
      <dgm:prSet presAssocID="{81B21BCF-0ADE-4E5E-BA7C-D25201B028F5}" presName="rootText" presStyleLbl="node3" presStyleIdx="4" presStyleCnt="14">
        <dgm:presLayoutVars>
          <dgm:chPref val="3"/>
        </dgm:presLayoutVars>
      </dgm:prSet>
      <dgm:spPr/>
    </dgm:pt>
    <dgm:pt modelId="{1019DC37-3211-4546-ADEE-A932F0986B3F}" type="pres">
      <dgm:prSet presAssocID="{81B21BCF-0ADE-4E5E-BA7C-D25201B028F5}" presName="rootConnector" presStyleLbl="node3" presStyleIdx="4" presStyleCnt="14"/>
      <dgm:spPr/>
    </dgm:pt>
    <dgm:pt modelId="{36A580FF-0C6B-4618-BD89-C069234D136E}" type="pres">
      <dgm:prSet presAssocID="{81B21BCF-0ADE-4E5E-BA7C-D25201B028F5}" presName="hierChild4" presStyleCnt="0"/>
      <dgm:spPr/>
    </dgm:pt>
    <dgm:pt modelId="{BA6BA170-68A7-4339-BD87-4B1D705D4276}" type="pres">
      <dgm:prSet presAssocID="{81B21BCF-0ADE-4E5E-BA7C-D25201B028F5}" presName="hierChild5" presStyleCnt="0"/>
      <dgm:spPr/>
    </dgm:pt>
    <dgm:pt modelId="{C1A36832-A9DC-4BDD-A13B-B2BFFE020E34}" type="pres">
      <dgm:prSet presAssocID="{527C078B-4481-4333-B20A-5C6FD085BD37}" presName="hierChild5" presStyleCnt="0"/>
      <dgm:spPr/>
    </dgm:pt>
    <dgm:pt modelId="{1C86334A-5C4D-4FF4-A51F-8AA8C2D4F27C}" type="pres">
      <dgm:prSet presAssocID="{DFE45F53-C9F5-4328-94A4-10313CE5D9E7}" presName="Name37" presStyleLbl="parChTrans1D2" presStyleIdx="2" presStyleCnt="6"/>
      <dgm:spPr/>
    </dgm:pt>
    <dgm:pt modelId="{50E537BA-3146-40B0-8EA5-0EE209796795}" type="pres">
      <dgm:prSet presAssocID="{EF192FE8-3A43-4E04-98A2-E5B643498F03}" presName="hierRoot2" presStyleCnt="0">
        <dgm:presLayoutVars>
          <dgm:hierBranch val="init"/>
        </dgm:presLayoutVars>
      </dgm:prSet>
      <dgm:spPr/>
    </dgm:pt>
    <dgm:pt modelId="{292A7D58-D044-40E6-B23C-6AE69E938608}" type="pres">
      <dgm:prSet presAssocID="{EF192FE8-3A43-4E04-98A2-E5B643498F03}" presName="rootComposite" presStyleCnt="0"/>
      <dgm:spPr/>
    </dgm:pt>
    <dgm:pt modelId="{5690BE78-EB7B-4144-BB7B-11166069F6A5}" type="pres">
      <dgm:prSet presAssocID="{EF192FE8-3A43-4E04-98A2-E5B643498F03}" presName="rootText" presStyleLbl="node2" presStyleIdx="2" presStyleCnt="4">
        <dgm:presLayoutVars>
          <dgm:chPref val="3"/>
        </dgm:presLayoutVars>
      </dgm:prSet>
      <dgm:spPr/>
    </dgm:pt>
    <dgm:pt modelId="{9BBA258B-1AA2-4DB2-B64E-DDBCF844CD63}" type="pres">
      <dgm:prSet presAssocID="{EF192FE8-3A43-4E04-98A2-E5B643498F03}" presName="rootConnector" presStyleLbl="node2" presStyleIdx="2" presStyleCnt="4"/>
      <dgm:spPr/>
    </dgm:pt>
    <dgm:pt modelId="{34F94893-89C4-433F-8E09-D8EF710D50C5}" type="pres">
      <dgm:prSet presAssocID="{EF192FE8-3A43-4E04-98A2-E5B643498F03}" presName="hierChild4" presStyleCnt="0"/>
      <dgm:spPr/>
    </dgm:pt>
    <dgm:pt modelId="{BA0143DC-29FB-4903-8A67-31CBA06434D1}" type="pres">
      <dgm:prSet presAssocID="{71A7636E-242A-4A70-B956-D47E5C98D667}" presName="Name37" presStyleLbl="parChTrans1D3" presStyleIdx="5" presStyleCnt="14"/>
      <dgm:spPr/>
    </dgm:pt>
    <dgm:pt modelId="{E4AB4102-1B34-4962-9E5E-67E027D3FF4C}" type="pres">
      <dgm:prSet presAssocID="{7B8099CA-A8CC-4072-B6FB-ABE1B515CAFE}" presName="hierRoot2" presStyleCnt="0">
        <dgm:presLayoutVars>
          <dgm:hierBranch val="init"/>
        </dgm:presLayoutVars>
      </dgm:prSet>
      <dgm:spPr/>
    </dgm:pt>
    <dgm:pt modelId="{ED45F70E-0ACC-4440-8EAB-518A7AEA79FA}" type="pres">
      <dgm:prSet presAssocID="{7B8099CA-A8CC-4072-B6FB-ABE1B515CAFE}" presName="rootComposite" presStyleCnt="0"/>
      <dgm:spPr/>
    </dgm:pt>
    <dgm:pt modelId="{C56314C7-D0D1-4EB0-8218-6FAE6BE50586}" type="pres">
      <dgm:prSet presAssocID="{7B8099CA-A8CC-4072-B6FB-ABE1B515CAFE}" presName="rootText" presStyleLbl="node3" presStyleIdx="5" presStyleCnt="14">
        <dgm:presLayoutVars>
          <dgm:chPref val="3"/>
        </dgm:presLayoutVars>
      </dgm:prSet>
      <dgm:spPr/>
    </dgm:pt>
    <dgm:pt modelId="{FE4CC017-3F05-448E-BEA6-7685CB4F1A29}" type="pres">
      <dgm:prSet presAssocID="{7B8099CA-A8CC-4072-B6FB-ABE1B515CAFE}" presName="rootConnector" presStyleLbl="node3" presStyleIdx="5" presStyleCnt="14"/>
      <dgm:spPr/>
    </dgm:pt>
    <dgm:pt modelId="{88E5BB6F-2F56-465D-940C-CB83E06B5F95}" type="pres">
      <dgm:prSet presAssocID="{7B8099CA-A8CC-4072-B6FB-ABE1B515CAFE}" presName="hierChild4" presStyleCnt="0"/>
      <dgm:spPr/>
    </dgm:pt>
    <dgm:pt modelId="{0B9EAAEC-D48C-48D7-A266-F81C79F47308}" type="pres">
      <dgm:prSet presAssocID="{7B8099CA-A8CC-4072-B6FB-ABE1B515CAFE}" presName="hierChild5" presStyleCnt="0"/>
      <dgm:spPr/>
    </dgm:pt>
    <dgm:pt modelId="{B26BFE73-5B41-40B3-8C80-366BDAD741DC}" type="pres">
      <dgm:prSet presAssocID="{C92F6726-3079-4E20-BA42-7685BB20FFE6}" presName="Name37" presStyleLbl="parChTrans1D3" presStyleIdx="6" presStyleCnt="14"/>
      <dgm:spPr/>
    </dgm:pt>
    <dgm:pt modelId="{90C6F76F-3BE5-486A-AAFF-8600ADC0E697}" type="pres">
      <dgm:prSet presAssocID="{38682DE5-9EE4-4C11-BD83-B042AB22C539}" presName="hierRoot2" presStyleCnt="0">
        <dgm:presLayoutVars>
          <dgm:hierBranch val="init"/>
        </dgm:presLayoutVars>
      </dgm:prSet>
      <dgm:spPr/>
    </dgm:pt>
    <dgm:pt modelId="{3BBFCF00-9106-4612-9F2E-DFE85B97E24F}" type="pres">
      <dgm:prSet presAssocID="{38682DE5-9EE4-4C11-BD83-B042AB22C539}" presName="rootComposite" presStyleCnt="0"/>
      <dgm:spPr/>
    </dgm:pt>
    <dgm:pt modelId="{E8215465-1D07-4A41-9269-24F71F7FA99C}" type="pres">
      <dgm:prSet presAssocID="{38682DE5-9EE4-4C11-BD83-B042AB22C539}" presName="rootText" presStyleLbl="node3" presStyleIdx="6" presStyleCnt="14">
        <dgm:presLayoutVars>
          <dgm:chPref val="3"/>
        </dgm:presLayoutVars>
      </dgm:prSet>
      <dgm:spPr/>
    </dgm:pt>
    <dgm:pt modelId="{82414671-6AF4-475D-A6D1-B085835F7C88}" type="pres">
      <dgm:prSet presAssocID="{38682DE5-9EE4-4C11-BD83-B042AB22C539}" presName="rootConnector" presStyleLbl="node3" presStyleIdx="6" presStyleCnt="14"/>
      <dgm:spPr/>
    </dgm:pt>
    <dgm:pt modelId="{C9E646FB-F8FA-4F4A-8020-3EA799A47746}" type="pres">
      <dgm:prSet presAssocID="{38682DE5-9EE4-4C11-BD83-B042AB22C539}" presName="hierChild4" presStyleCnt="0"/>
      <dgm:spPr/>
    </dgm:pt>
    <dgm:pt modelId="{4D1E5523-7E32-4F40-BEF9-E0CB11F1C1B5}" type="pres">
      <dgm:prSet presAssocID="{38682DE5-9EE4-4C11-BD83-B042AB22C539}" presName="hierChild5" presStyleCnt="0"/>
      <dgm:spPr/>
    </dgm:pt>
    <dgm:pt modelId="{C97F487E-AD7A-4E43-B311-2CD07C76633D}" type="pres">
      <dgm:prSet presAssocID="{BFC25C7E-A431-4AA5-9524-F15F321D536B}" presName="Name37" presStyleLbl="parChTrans1D3" presStyleIdx="7" presStyleCnt="14"/>
      <dgm:spPr/>
    </dgm:pt>
    <dgm:pt modelId="{93C5F4E7-9182-4C22-AEC6-0ADCDBFB21E3}" type="pres">
      <dgm:prSet presAssocID="{89431794-B925-4403-B4B7-213D1E5CBD2F}" presName="hierRoot2" presStyleCnt="0">
        <dgm:presLayoutVars>
          <dgm:hierBranch val="init"/>
        </dgm:presLayoutVars>
      </dgm:prSet>
      <dgm:spPr/>
    </dgm:pt>
    <dgm:pt modelId="{789260E3-66DF-4C1B-9920-F50349F5E017}" type="pres">
      <dgm:prSet presAssocID="{89431794-B925-4403-B4B7-213D1E5CBD2F}" presName="rootComposite" presStyleCnt="0"/>
      <dgm:spPr/>
    </dgm:pt>
    <dgm:pt modelId="{4DCE82DE-016B-46BB-9A9D-ED1947DEE05A}" type="pres">
      <dgm:prSet presAssocID="{89431794-B925-4403-B4B7-213D1E5CBD2F}" presName="rootText" presStyleLbl="node3" presStyleIdx="7" presStyleCnt="14">
        <dgm:presLayoutVars>
          <dgm:chPref val="3"/>
        </dgm:presLayoutVars>
      </dgm:prSet>
      <dgm:spPr/>
    </dgm:pt>
    <dgm:pt modelId="{10D1233C-2374-4DCC-8FED-B646239F5E55}" type="pres">
      <dgm:prSet presAssocID="{89431794-B925-4403-B4B7-213D1E5CBD2F}" presName="rootConnector" presStyleLbl="node3" presStyleIdx="7" presStyleCnt="14"/>
      <dgm:spPr/>
    </dgm:pt>
    <dgm:pt modelId="{DC0F58D1-2885-4C98-9ED8-556742A215EC}" type="pres">
      <dgm:prSet presAssocID="{89431794-B925-4403-B4B7-213D1E5CBD2F}" presName="hierChild4" presStyleCnt="0"/>
      <dgm:spPr/>
    </dgm:pt>
    <dgm:pt modelId="{DF1D5DD3-EFA5-43BD-880C-022E32EBBCF9}" type="pres">
      <dgm:prSet presAssocID="{89431794-B925-4403-B4B7-213D1E5CBD2F}" presName="hierChild5" presStyleCnt="0"/>
      <dgm:spPr/>
    </dgm:pt>
    <dgm:pt modelId="{86A6E63A-264E-4D4D-8C78-EA92141B2E93}" type="pres">
      <dgm:prSet presAssocID="{90CE4A7E-30D3-4E13-94F4-4808A722ED75}" presName="Name37" presStyleLbl="parChTrans1D3" presStyleIdx="8" presStyleCnt="14"/>
      <dgm:spPr/>
    </dgm:pt>
    <dgm:pt modelId="{5A76A534-081B-4B46-B441-E1850B3768FA}" type="pres">
      <dgm:prSet presAssocID="{A3E2F9D4-A91C-4098-B43B-718CEA77840F}" presName="hierRoot2" presStyleCnt="0">
        <dgm:presLayoutVars>
          <dgm:hierBranch val="init"/>
        </dgm:presLayoutVars>
      </dgm:prSet>
      <dgm:spPr/>
    </dgm:pt>
    <dgm:pt modelId="{798A93D9-99CF-4DFD-8037-579EFAA768BA}" type="pres">
      <dgm:prSet presAssocID="{A3E2F9D4-A91C-4098-B43B-718CEA77840F}" presName="rootComposite" presStyleCnt="0"/>
      <dgm:spPr/>
    </dgm:pt>
    <dgm:pt modelId="{C46A92DF-8265-433C-982D-C0EC0A6D3D5B}" type="pres">
      <dgm:prSet presAssocID="{A3E2F9D4-A91C-4098-B43B-718CEA77840F}" presName="rootText" presStyleLbl="node3" presStyleIdx="8" presStyleCnt="14">
        <dgm:presLayoutVars>
          <dgm:chPref val="3"/>
        </dgm:presLayoutVars>
      </dgm:prSet>
      <dgm:spPr/>
    </dgm:pt>
    <dgm:pt modelId="{C3822C9A-AAA8-48D6-A251-80AD3A37B188}" type="pres">
      <dgm:prSet presAssocID="{A3E2F9D4-A91C-4098-B43B-718CEA77840F}" presName="rootConnector" presStyleLbl="node3" presStyleIdx="8" presStyleCnt="14"/>
      <dgm:spPr/>
    </dgm:pt>
    <dgm:pt modelId="{846AEC95-9B8C-403E-9119-81A2572FB189}" type="pres">
      <dgm:prSet presAssocID="{A3E2F9D4-A91C-4098-B43B-718CEA77840F}" presName="hierChild4" presStyleCnt="0"/>
      <dgm:spPr/>
    </dgm:pt>
    <dgm:pt modelId="{E8989ADA-AE8E-4C2D-8135-FE69029BC20A}" type="pres">
      <dgm:prSet presAssocID="{A3E2F9D4-A91C-4098-B43B-718CEA77840F}" presName="hierChild5" presStyleCnt="0"/>
      <dgm:spPr/>
    </dgm:pt>
    <dgm:pt modelId="{80E40C53-64CE-4E0B-BDFF-232ABD349E5F}" type="pres">
      <dgm:prSet presAssocID="{D387E2C3-7675-4E20-AE41-2B5073EC7826}" presName="Name37" presStyleLbl="parChTrans1D3" presStyleIdx="9" presStyleCnt="14"/>
      <dgm:spPr/>
    </dgm:pt>
    <dgm:pt modelId="{F277C2D7-9340-4FBD-9B85-5F67776EA4C3}" type="pres">
      <dgm:prSet presAssocID="{532F684F-4466-40EB-9623-7AB565CBEC43}" presName="hierRoot2" presStyleCnt="0">
        <dgm:presLayoutVars>
          <dgm:hierBranch val="init"/>
        </dgm:presLayoutVars>
      </dgm:prSet>
      <dgm:spPr/>
    </dgm:pt>
    <dgm:pt modelId="{859038E2-5CAF-428E-8CC3-DEDE58CFE39B}" type="pres">
      <dgm:prSet presAssocID="{532F684F-4466-40EB-9623-7AB565CBEC43}" presName="rootComposite" presStyleCnt="0"/>
      <dgm:spPr/>
    </dgm:pt>
    <dgm:pt modelId="{BF2B581C-228C-4851-B61B-5E83E6E8976E}" type="pres">
      <dgm:prSet presAssocID="{532F684F-4466-40EB-9623-7AB565CBEC43}" presName="rootText" presStyleLbl="node3" presStyleIdx="9" presStyleCnt="14">
        <dgm:presLayoutVars>
          <dgm:chPref val="3"/>
        </dgm:presLayoutVars>
      </dgm:prSet>
      <dgm:spPr/>
    </dgm:pt>
    <dgm:pt modelId="{F8B965B7-4C41-4566-8B8E-713A643833F1}" type="pres">
      <dgm:prSet presAssocID="{532F684F-4466-40EB-9623-7AB565CBEC43}" presName="rootConnector" presStyleLbl="node3" presStyleIdx="9" presStyleCnt="14"/>
      <dgm:spPr/>
    </dgm:pt>
    <dgm:pt modelId="{6EF9EA80-029B-4F2C-971D-FF593B86C204}" type="pres">
      <dgm:prSet presAssocID="{532F684F-4466-40EB-9623-7AB565CBEC43}" presName="hierChild4" presStyleCnt="0"/>
      <dgm:spPr/>
    </dgm:pt>
    <dgm:pt modelId="{81CD90C8-51D5-40B9-B873-337573324724}" type="pres">
      <dgm:prSet presAssocID="{532F684F-4466-40EB-9623-7AB565CBEC43}" presName="hierChild5" presStyleCnt="0"/>
      <dgm:spPr/>
    </dgm:pt>
    <dgm:pt modelId="{13378D33-F8C9-4931-A197-8896D38F9817}" type="pres">
      <dgm:prSet presAssocID="{EF192FE8-3A43-4E04-98A2-E5B643498F03}" presName="hierChild5" presStyleCnt="0"/>
      <dgm:spPr/>
    </dgm:pt>
    <dgm:pt modelId="{51476FCF-0FB1-421B-96CD-3A3F705B2B02}" type="pres">
      <dgm:prSet presAssocID="{DF03146A-1601-4B76-8677-7AA0B032B35B}" presName="Name37" presStyleLbl="parChTrans1D2" presStyleIdx="3" presStyleCnt="6"/>
      <dgm:spPr/>
    </dgm:pt>
    <dgm:pt modelId="{0CD7DD2A-C038-46DC-8B48-3A3AA2CEF27A}" type="pres">
      <dgm:prSet presAssocID="{D135FCB1-FBC8-496B-9AA1-B46650879281}" presName="hierRoot2" presStyleCnt="0">
        <dgm:presLayoutVars>
          <dgm:hierBranch val="init"/>
        </dgm:presLayoutVars>
      </dgm:prSet>
      <dgm:spPr/>
    </dgm:pt>
    <dgm:pt modelId="{D3E8013A-F34C-4E43-B2D4-BE28F7C4F3E7}" type="pres">
      <dgm:prSet presAssocID="{D135FCB1-FBC8-496B-9AA1-B46650879281}" presName="rootComposite" presStyleCnt="0"/>
      <dgm:spPr/>
    </dgm:pt>
    <dgm:pt modelId="{CBD648C7-CA6D-43FF-9577-46106A718834}" type="pres">
      <dgm:prSet presAssocID="{D135FCB1-FBC8-496B-9AA1-B46650879281}" presName="rootText" presStyleLbl="node2" presStyleIdx="3" presStyleCnt="4">
        <dgm:presLayoutVars>
          <dgm:chPref val="3"/>
        </dgm:presLayoutVars>
      </dgm:prSet>
      <dgm:spPr/>
    </dgm:pt>
    <dgm:pt modelId="{73070430-28D6-4786-BE78-D7AB766E459C}" type="pres">
      <dgm:prSet presAssocID="{D135FCB1-FBC8-496B-9AA1-B46650879281}" presName="rootConnector" presStyleLbl="node2" presStyleIdx="3" presStyleCnt="4"/>
      <dgm:spPr/>
    </dgm:pt>
    <dgm:pt modelId="{C789C2E0-925F-4B59-A1E5-F00DA57D5734}" type="pres">
      <dgm:prSet presAssocID="{D135FCB1-FBC8-496B-9AA1-B46650879281}" presName="hierChild4" presStyleCnt="0"/>
      <dgm:spPr/>
    </dgm:pt>
    <dgm:pt modelId="{D0817A79-0F71-427F-921C-BBDB3A45FA2B}" type="pres">
      <dgm:prSet presAssocID="{8E6F4DD6-CF60-4FA6-974F-B7C61BEAD2D8}" presName="Name37" presStyleLbl="parChTrans1D3" presStyleIdx="10" presStyleCnt="14"/>
      <dgm:spPr/>
    </dgm:pt>
    <dgm:pt modelId="{7FC015D6-C86C-4B80-A156-2C81A4E7547E}" type="pres">
      <dgm:prSet presAssocID="{3476D552-CAA2-4B9A-BD98-EB124DC8A68C}" presName="hierRoot2" presStyleCnt="0">
        <dgm:presLayoutVars>
          <dgm:hierBranch val="init"/>
        </dgm:presLayoutVars>
      </dgm:prSet>
      <dgm:spPr/>
    </dgm:pt>
    <dgm:pt modelId="{F43677F2-953B-469C-9E50-7DF0F6EF321D}" type="pres">
      <dgm:prSet presAssocID="{3476D552-CAA2-4B9A-BD98-EB124DC8A68C}" presName="rootComposite" presStyleCnt="0"/>
      <dgm:spPr/>
    </dgm:pt>
    <dgm:pt modelId="{74539322-E532-4191-80CC-85F7F3E5C124}" type="pres">
      <dgm:prSet presAssocID="{3476D552-CAA2-4B9A-BD98-EB124DC8A68C}" presName="rootText" presStyleLbl="node3" presStyleIdx="10" presStyleCnt="14">
        <dgm:presLayoutVars>
          <dgm:chPref val="3"/>
        </dgm:presLayoutVars>
      </dgm:prSet>
      <dgm:spPr/>
    </dgm:pt>
    <dgm:pt modelId="{BF76D0CB-89DC-4A02-9C64-B1B2F0506D35}" type="pres">
      <dgm:prSet presAssocID="{3476D552-CAA2-4B9A-BD98-EB124DC8A68C}" presName="rootConnector" presStyleLbl="node3" presStyleIdx="10" presStyleCnt="14"/>
      <dgm:spPr/>
    </dgm:pt>
    <dgm:pt modelId="{D673BE9B-E92A-43E9-9D5C-92192798BA6F}" type="pres">
      <dgm:prSet presAssocID="{3476D552-CAA2-4B9A-BD98-EB124DC8A68C}" presName="hierChild4" presStyleCnt="0"/>
      <dgm:spPr/>
    </dgm:pt>
    <dgm:pt modelId="{59D607D2-2CC4-4E7F-825C-3259CFEC2004}" type="pres">
      <dgm:prSet presAssocID="{3476D552-CAA2-4B9A-BD98-EB124DC8A68C}" presName="hierChild5" presStyleCnt="0"/>
      <dgm:spPr/>
    </dgm:pt>
    <dgm:pt modelId="{30471694-0C10-42B7-ABA4-D5D89D94146B}" type="pres">
      <dgm:prSet presAssocID="{02EE61D2-0EA5-4B23-ADE7-BF9B7B8AD392}" presName="Name37" presStyleLbl="parChTrans1D3" presStyleIdx="11" presStyleCnt="14"/>
      <dgm:spPr/>
    </dgm:pt>
    <dgm:pt modelId="{D568CFC8-1CA6-4318-AC80-A1524CD1483E}" type="pres">
      <dgm:prSet presAssocID="{D072F926-2E99-415C-A4B2-583C19AC710A}" presName="hierRoot2" presStyleCnt="0">
        <dgm:presLayoutVars>
          <dgm:hierBranch val="init"/>
        </dgm:presLayoutVars>
      </dgm:prSet>
      <dgm:spPr/>
    </dgm:pt>
    <dgm:pt modelId="{66B9356D-85A1-4D4B-ACAA-DF75DBE052F9}" type="pres">
      <dgm:prSet presAssocID="{D072F926-2E99-415C-A4B2-583C19AC710A}" presName="rootComposite" presStyleCnt="0"/>
      <dgm:spPr/>
    </dgm:pt>
    <dgm:pt modelId="{FE8C89C1-4671-4D04-9C53-EE1EE3B62177}" type="pres">
      <dgm:prSet presAssocID="{D072F926-2E99-415C-A4B2-583C19AC710A}" presName="rootText" presStyleLbl="node3" presStyleIdx="11" presStyleCnt="14">
        <dgm:presLayoutVars>
          <dgm:chPref val="3"/>
        </dgm:presLayoutVars>
      </dgm:prSet>
      <dgm:spPr/>
    </dgm:pt>
    <dgm:pt modelId="{DCC1AA1F-C414-4730-A78F-1610725961FE}" type="pres">
      <dgm:prSet presAssocID="{D072F926-2E99-415C-A4B2-583C19AC710A}" presName="rootConnector" presStyleLbl="node3" presStyleIdx="11" presStyleCnt="14"/>
      <dgm:spPr/>
    </dgm:pt>
    <dgm:pt modelId="{E2C0219C-044C-4A37-93E3-212375E1F761}" type="pres">
      <dgm:prSet presAssocID="{D072F926-2E99-415C-A4B2-583C19AC710A}" presName="hierChild4" presStyleCnt="0"/>
      <dgm:spPr/>
    </dgm:pt>
    <dgm:pt modelId="{0DBA9B0D-F77E-4776-B357-CAD47EF31259}" type="pres">
      <dgm:prSet presAssocID="{D072F926-2E99-415C-A4B2-583C19AC710A}" presName="hierChild5" presStyleCnt="0"/>
      <dgm:spPr/>
    </dgm:pt>
    <dgm:pt modelId="{7B328D06-5A62-4367-9C4E-DEE4D9D484B8}" type="pres">
      <dgm:prSet presAssocID="{F4961A26-6154-4DEC-A18A-D941489A103A}" presName="Name37" presStyleLbl="parChTrans1D3" presStyleIdx="12" presStyleCnt="14"/>
      <dgm:spPr/>
    </dgm:pt>
    <dgm:pt modelId="{B041323F-C5A2-47E8-8337-B84696CA4960}" type="pres">
      <dgm:prSet presAssocID="{4B046FF0-7CDD-460F-B465-2C3307530695}" presName="hierRoot2" presStyleCnt="0">
        <dgm:presLayoutVars>
          <dgm:hierBranch val="init"/>
        </dgm:presLayoutVars>
      </dgm:prSet>
      <dgm:spPr/>
    </dgm:pt>
    <dgm:pt modelId="{C955BCDC-006A-40E5-9CC3-6549124E340E}" type="pres">
      <dgm:prSet presAssocID="{4B046FF0-7CDD-460F-B465-2C3307530695}" presName="rootComposite" presStyleCnt="0"/>
      <dgm:spPr/>
    </dgm:pt>
    <dgm:pt modelId="{659D4C4C-03E6-427C-921C-83943DD96CB9}" type="pres">
      <dgm:prSet presAssocID="{4B046FF0-7CDD-460F-B465-2C3307530695}" presName="rootText" presStyleLbl="node3" presStyleIdx="12" presStyleCnt="14">
        <dgm:presLayoutVars>
          <dgm:chPref val="3"/>
        </dgm:presLayoutVars>
      </dgm:prSet>
      <dgm:spPr/>
    </dgm:pt>
    <dgm:pt modelId="{5F4C59BE-2C14-4961-B82F-BABF8776FBB7}" type="pres">
      <dgm:prSet presAssocID="{4B046FF0-7CDD-460F-B465-2C3307530695}" presName="rootConnector" presStyleLbl="node3" presStyleIdx="12" presStyleCnt="14"/>
      <dgm:spPr/>
    </dgm:pt>
    <dgm:pt modelId="{6AC3EA26-3883-45C7-927F-70605D55CB70}" type="pres">
      <dgm:prSet presAssocID="{4B046FF0-7CDD-460F-B465-2C3307530695}" presName="hierChild4" presStyleCnt="0"/>
      <dgm:spPr/>
    </dgm:pt>
    <dgm:pt modelId="{310D389E-2A97-42D8-89F7-B08741BF4ED4}" type="pres">
      <dgm:prSet presAssocID="{4B046FF0-7CDD-460F-B465-2C3307530695}" presName="hierChild5" presStyleCnt="0"/>
      <dgm:spPr/>
    </dgm:pt>
    <dgm:pt modelId="{48205781-5BCD-45FB-A62E-E929CA66A67C}" type="pres">
      <dgm:prSet presAssocID="{8E9F9602-2193-4D5C-A2A4-80EFF8BE89EB}" presName="Name37" presStyleLbl="parChTrans1D3" presStyleIdx="13" presStyleCnt="14"/>
      <dgm:spPr/>
    </dgm:pt>
    <dgm:pt modelId="{62F8A7E8-FB29-4B2E-B56C-903E5FA56B08}" type="pres">
      <dgm:prSet presAssocID="{AF2BFBE7-63E8-40EA-8A71-8230EB4C1D1A}" presName="hierRoot2" presStyleCnt="0">
        <dgm:presLayoutVars>
          <dgm:hierBranch val="init"/>
        </dgm:presLayoutVars>
      </dgm:prSet>
      <dgm:spPr/>
    </dgm:pt>
    <dgm:pt modelId="{861D89D2-3196-4D7C-9F41-B6A49B9281C5}" type="pres">
      <dgm:prSet presAssocID="{AF2BFBE7-63E8-40EA-8A71-8230EB4C1D1A}" presName="rootComposite" presStyleCnt="0"/>
      <dgm:spPr/>
    </dgm:pt>
    <dgm:pt modelId="{269C2893-60B4-4EBA-835A-733CAEEC8B5F}" type="pres">
      <dgm:prSet presAssocID="{AF2BFBE7-63E8-40EA-8A71-8230EB4C1D1A}" presName="rootText" presStyleLbl="node3" presStyleIdx="13" presStyleCnt="14" custLinFactNeighborX="-105" custLinFactNeighborY="3847">
        <dgm:presLayoutVars>
          <dgm:chPref val="3"/>
        </dgm:presLayoutVars>
      </dgm:prSet>
      <dgm:spPr/>
    </dgm:pt>
    <dgm:pt modelId="{6A6760EE-1F39-49E8-8EF3-70F141858E6C}" type="pres">
      <dgm:prSet presAssocID="{AF2BFBE7-63E8-40EA-8A71-8230EB4C1D1A}" presName="rootConnector" presStyleLbl="node3" presStyleIdx="13" presStyleCnt="14"/>
      <dgm:spPr/>
    </dgm:pt>
    <dgm:pt modelId="{4CE6ADAE-A9D3-4B2F-AB94-CAE7ED63D905}" type="pres">
      <dgm:prSet presAssocID="{AF2BFBE7-63E8-40EA-8A71-8230EB4C1D1A}" presName="hierChild4" presStyleCnt="0"/>
      <dgm:spPr/>
    </dgm:pt>
    <dgm:pt modelId="{06747FC8-C8A7-481A-86F1-14DAAD85B49A}" type="pres">
      <dgm:prSet presAssocID="{AF2BFBE7-63E8-40EA-8A71-8230EB4C1D1A}" presName="hierChild5" presStyleCnt="0"/>
      <dgm:spPr/>
    </dgm:pt>
    <dgm:pt modelId="{093BB0E0-5590-42DD-AD47-AF3072BC8247}" type="pres">
      <dgm:prSet presAssocID="{D135FCB1-FBC8-496B-9AA1-B46650879281}" presName="hierChild5" presStyleCnt="0"/>
      <dgm:spPr/>
    </dgm:pt>
    <dgm:pt modelId="{A9FF4B9A-7F70-4AE2-A97D-25358F64382E}" type="pres">
      <dgm:prSet presAssocID="{9D72A3D6-1B3B-4034-9405-80EAB0753C88}" presName="hierChild3" presStyleCnt="0"/>
      <dgm:spPr/>
    </dgm:pt>
    <dgm:pt modelId="{FA6997DB-AE1B-46BF-8305-3D6A2337467D}" type="pres">
      <dgm:prSet presAssocID="{792CE993-3784-4D1C-BDDE-7A3445EA4A7D}" presName="Name111" presStyleLbl="parChTrans1D2" presStyleIdx="4" presStyleCnt="6"/>
      <dgm:spPr/>
    </dgm:pt>
    <dgm:pt modelId="{AC9BF523-1EF9-4160-83A7-A8B429759774}" type="pres">
      <dgm:prSet presAssocID="{2A7B8CBD-70A2-4BA7-B7AA-FDDA75F069A3}" presName="hierRoot3" presStyleCnt="0">
        <dgm:presLayoutVars>
          <dgm:hierBranch val="init"/>
        </dgm:presLayoutVars>
      </dgm:prSet>
      <dgm:spPr/>
    </dgm:pt>
    <dgm:pt modelId="{D7516454-306E-4142-935B-6577DA8C92DD}" type="pres">
      <dgm:prSet presAssocID="{2A7B8CBD-70A2-4BA7-B7AA-FDDA75F069A3}" presName="rootComposite3" presStyleCnt="0"/>
      <dgm:spPr/>
    </dgm:pt>
    <dgm:pt modelId="{B08270DE-9055-4C4D-B2E0-9185CDA2BDF4}" type="pres">
      <dgm:prSet presAssocID="{2A7B8CBD-70A2-4BA7-B7AA-FDDA75F069A3}" presName="rootText3" presStyleLbl="asst1" presStyleIdx="0" presStyleCnt="2">
        <dgm:presLayoutVars>
          <dgm:chPref val="3"/>
        </dgm:presLayoutVars>
      </dgm:prSet>
      <dgm:spPr/>
    </dgm:pt>
    <dgm:pt modelId="{4FC2253B-452F-4F55-972A-2140FF9A321E}" type="pres">
      <dgm:prSet presAssocID="{2A7B8CBD-70A2-4BA7-B7AA-FDDA75F069A3}" presName="rootConnector3" presStyleLbl="asst1" presStyleIdx="0" presStyleCnt="2"/>
      <dgm:spPr/>
    </dgm:pt>
    <dgm:pt modelId="{7A123D36-0265-4136-AB0C-2AD95F91BB9B}" type="pres">
      <dgm:prSet presAssocID="{2A7B8CBD-70A2-4BA7-B7AA-FDDA75F069A3}" presName="hierChild6" presStyleCnt="0"/>
      <dgm:spPr/>
    </dgm:pt>
    <dgm:pt modelId="{739039B4-3667-4CE6-BE6E-E04BD7A2CF0E}" type="pres">
      <dgm:prSet presAssocID="{2A7B8CBD-70A2-4BA7-B7AA-FDDA75F069A3}" presName="hierChild7" presStyleCnt="0"/>
      <dgm:spPr/>
    </dgm:pt>
    <dgm:pt modelId="{93FBC649-8686-48FC-AC10-E6E14893BDCE}" type="pres">
      <dgm:prSet presAssocID="{10C52A13-FEF4-480F-BF43-70A5F9FC9F80}" presName="Name111" presStyleLbl="parChTrans1D2" presStyleIdx="5" presStyleCnt="6"/>
      <dgm:spPr/>
    </dgm:pt>
    <dgm:pt modelId="{37040013-0AB9-4F27-AF34-DA1E10B013B7}" type="pres">
      <dgm:prSet presAssocID="{5EADF493-02B8-425D-9555-6581E49C2717}" presName="hierRoot3" presStyleCnt="0">
        <dgm:presLayoutVars>
          <dgm:hierBranch val="init"/>
        </dgm:presLayoutVars>
      </dgm:prSet>
      <dgm:spPr/>
    </dgm:pt>
    <dgm:pt modelId="{22481F52-6F1B-479C-BDDE-7F4B918AF8DD}" type="pres">
      <dgm:prSet presAssocID="{5EADF493-02B8-425D-9555-6581E49C2717}" presName="rootComposite3" presStyleCnt="0"/>
      <dgm:spPr/>
    </dgm:pt>
    <dgm:pt modelId="{4C6F8FD5-8C46-40D8-9536-2A8648058A40}" type="pres">
      <dgm:prSet presAssocID="{5EADF493-02B8-425D-9555-6581E49C2717}" presName="rootText3" presStyleLbl="asst1" presStyleIdx="1" presStyleCnt="2">
        <dgm:presLayoutVars>
          <dgm:chPref val="3"/>
        </dgm:presLayoutVars>
      </dgm:prSet>
      <dgm:spPr/>
    </dgm:pt>
    <dgm:pt modelId="{FD5F8024-63E1-4B64-9380-7E14EAF07F9C}" type="pres">
      <dgm:prSet presAssocID="{5EADF493-02B8-425D-9555-6581E49C2717}" presName="rootConnector3" presStyleLbl="asst1" presStyleIdx="1" presStyleCnt="2"/>
      <dgm:spPr/>
    </dgm:pt>
    <dgm:pt modelId="{9B4F1120-99DB-4DFE-89F0-AB6AB3D56EDB}" type="pres">
      <dgm:prSet presAssocID="{5EADF493-02B8-425D-9555-6581E49C2717}" presName="hierChild6" presStyleCnt="0"/>
      <dgm:spPr/>
    </dgm:pt>
    <dgm:pt modelId="{041C675E-3B51-434A-89FD-526B8CBDF705}" type="pres">
      <dgm:prSet presAssocID="{5EADF493-02B8-425D-9555-6581E49C2717}" presName="hierChild7" presStyleCnt="0"/>
      <dgm:spPr/>
    </dgm:pt>
  </dgm:ptLst>
  <dgm:cxnLst>
    <dgm:cxn modelId="{75600300-3CE2-44D5-8F1F-6C7D74C49D1D}" type="presOf" srcId="{77B20E49-337C-4EE9-959D-0397F2FF8B85}" destId="{9DD0FC14-1271-408E-B2E3-34824A8F6D87}" srcOrd="0" destOrd="0" presId="urn:microsoft.com/office/officeart/2005/8/layout/orgChart1"/>
    <dgm:cxn modelId="{641AC800-44AD-4952-BCED-4CE3BBD0234C}" type="presOf" srcId="{9D72A3D6-1B3B-4034-9405-80EAB0753C88}" destId="{E07924E9-CE27-405A-B0B3-91F109A80C17}" srcOrd="1" destOrd="0" presId="urn:microsoft.com/office/officeart/2005/8/layout/orgChart1"/>
    <dgm:cxn modelId="{26C3A401-370B-43E0-8C77-20AF1055047C}" type="presOf" srcId="{AF2BFBE7-63E8-40EA-8A71-8230EB4C1D1A}" destId="{269C2893-60B4-4EBA-835A-733CAEEC8B5F}" srcOrd="0" destOrd="0" presId="urn:microsoft.com/office/officeart/2005/8/layout/orgChart1"/>
    <dgm:cxn modelId="{D2B3C903-BA85-4524-AA4F-54E5BD851246}" type="presOf" srcId="{3476D552-CAA2-4B9A-BD98-EB124DC8A68C}" destId="{74539322-E532-4191-80CC-85F7F3E5C124}" srcOrd="0" destOrd="0" presId="urn:microsoft.com/office/officeart/2005/8/layout/orgChart1"/>
    <dgm:cxn modelId="{C1C67712-9D08-4FEA-9F3B-017977D0FB84}" srcId="{D135FCB1-FBC8-496B-9AA1-B46650879281}" destId="{AF2BFBE7-63E8-40EA-8A71-8230EB4C1D1A}" srcOrd="3" destOrd="0" parTransId="{8E9F9602-2193-4D5C-A2A4-80EFF8BE89EB}" sibTransId="{746A4ABF-47EF-4FE6-810B-0D6C83676CBE}"/>
    <dgm:cxn modelId="{CC1C3114-62D5-4506-9137-CFC1E34E43A1}" type="presOf" srcId="{D072F926-2E99-415C-A4B2-583C19AC710A}" destId="{DCC1AA1F-C414-4730-A78F-1610725961FE}" srcOrd="1" destOrd="0" presId="urn:microsoft.com/office/officeart/2005/8/layout/orgChart1"/>
    <dgm:cxn modelId="{5BE26614-15F5-4B3B-9287-2605EFC1C25E}" srcId="{EF192FE8-3A43-4E04-98A2-E5B643498F03}" destId="{A3E2F9D4-A91C-4098-B43B-718CEA77840F}" srcOrd="3" destOrd="0" parTransId="{90CE4A7E-30D3-4E13-94F4-4808A722ED75}" sibTransId="{0DB42759-610E-4B28-873C-A7CF71ACD337}"/>
    <dgm:cxn modelId="{BAEA2617-9647-46EB-B300-35AE729EFF2E}" srcId="{EF192FE8-3A43-4E04-98A2-E5B643498F03}" destId="{38682DE5-9EE4-4C11-BD83-B042AB22C539}" srcOrd="1" destOrd="0" parTransId="{C92F6726-3079-4E20-BA42-7685BB20FFE6}" sibTransId="{CF2CF3C8-4F8E-416A-B9F2-15051ADFBEC2}"/>
    <dgm:cxn modelId="{0F0C2C18-AA34-4C4D-8181-8071D022A7FB}" type="presOf" srcId="{2A7B8CBD-70A2-4BA7-B7AA-FDDA75F069A3}" destId="{B08270DE-9055-4C4D-B2E0-9185CDA2BDF4}" srcOrd="0" destOrd="0" presId="urn:microsoft.com/office/officeart/2005/8/layout/orgChart1"/>
    <dgm:cxn modelId="{D8913D19-19AE-4684-8BFD-88D758152D81}" type="presOf" srcId="{1F8E8503-44F4-4C88-9729-70E211A82CDA}" destId="{4262BF78-7EF1-453F-AA4F-098360866A8C}" srcOrd="1" destOrd="0" presId="urn:microsoft.com/office/officeart/2005/8/layout/orgChart1"/>
    <dgm:cxn modelId="{52E6FE1E-8118-4F91-B876-4A19B79B0D9A}" type="presOf" srcId="{D841B49B-958A-4CDE-937D-D23EFBF8EF0A}" destId="{83D5B90F-0927-42A8-B801-70913781F144}" srcOrd="0" destOrd="0" presId="urn:microsoft.com/office/officeart/2005/8/layout/orgChart1"/>
    <dgm:cxn modelId="{843F6720-29D0-462B-BE48-2AE91E7BCE63}" type="presOf" srcId="{BCE11523-9FCF-45B3-80EC-5914FA65C9D0}" destId="{2DDEE812-200A-45B2-B60E-FF02ABFF0BB0}" srcOrd="0" destOrd="0" presId="urn:microsoft.com/office/officeart/2005/8/layout/orgChart1"/>
    <dgm:cxn modelId="{1CE52D22-02A2-4720-99FA-3D4936DCF235}" type="presOf" srcId="{1F8E8503-44F4-4C88-9729-70E211A82CDA}" destId="{1014D7B3-37A7-43CA-98F6-5AA7DB14DEEB}" srcOrd="0" destOrd="0" presId="urn:microsoft.com/office/officeart/2005/8/layout/orgChart1"/>
    <dgm:cxn modelId="{4C005023-AFBD-4EAE-A03F-503C7C28E350}" type="presOf" srcId="{D387E2C3-7675-4E20-AE41-2B5073EC7826}" destId="{80E40C53-64CE-4E0B-BDFF-232ABD349E5F}" srcOrd="0" destOrd="0" presId="urn:microsoft.com/office/officeart/2005/8/layout/orgChart1"/>
    <dgm:cxn modelId="{CABA8C23-28AA-4AF4-8204-BEF536EB6659}" type="presOf" srcId="{532F684F-4466-40EB-9623-7AB565CBEC43}" destId="{F8B965B7-4C41-4566-8B8E-713A643833F1}" srcOrd="1" destOrd="0" presId="urn:microsoft.com/office/officeart/2005/8/layout/orgChart1"/>
    <dgm:cxn modelId="{7D839C29-FA07-4586-A0F6-335FE2B1172A}" srcId="{E6ACA52B-0516-4535-9927-EEAC50AE3718}" destId="{7BA6D8FA-FDA6-4D6C-A57C-0FBEE60448A9}" srcOrd="0" destOrd="0" parTransId="{BCE11523-9FCF-45B3-80EC-5914FA65C9D0}" sibTransId="{DA8378C7-0DFD-4F3C-99C0-413EDE3C70E5}"/>
    <dgm:cxn modelId="{223BD22C-929A-4E89-A7D5-066DB4832C68}" type="presOf" srcId="{1046AC89-F9A5-48F6-8C05-D990D2732835}" destId="{E113D2F8-928A-4B80-B9F5-E890D1E75411}" srcOrd="0" destOrd="0" presId="urn:microsoft.com/office/officeart/2005/8/layout/orgChart1"/>
    <dgm:cxn modelId="{EF3DCA2D-FA79-41E2-95BE-F4A5D4412F1D}" type="presOf" srcId="{89431794-B925-4403-B4B7-213D1E5CBD2F}" destId="{4DCE82DE-016B-46BB-9A9D-ED1947DEE05A}" srcOrd="0" destOrd="0" presId="urn:microsoft.com/office/officeart/2005/8/layout/orgChart1"/>
    <dgm:cxn modelId="{A6FCF431-440C-410A-8A7A-98A4E5D00F06}" type="presOf" srcId="{F4961A26-6154-4DEC-A18A-D941489A103A}" destId="{7B328D06-5A62-4367-9C4E-DEE4D9D484B8}" srcOrd="0" destOrd="0" presId="urn:microsoft.com/office/officeart/2005/8/layout/orgChart1"/>
    <dgm:cxn modelId="{CAA9AF32-10DE-4A26-A2FC-AB42147B7ED7}" type="presOf" srcId="{7BA6D8FA-FDA6-4D6C-A57C-0FBEE60448A9}" destId="{F92DB8FE-D166-4C31-9BDD-CAFE0C781A4D}" srcOrd="0" destOrd="0" presId="urn:microsoft.com/office/officeart/2005/8/layout/orgChart1"/>
    <dgm:cxn modelId="{93F26D34-8D5A-4BA5-881F-5358A904F2FD}" type="presOf" srcId="{7B8099CA-A8CC-4072-B6FB-ABE1B515CAFE}" destId="{FE4CC017-3F05-448E-BEA6-7685CB4F1A29}" srcOrd="1" destOrd="0" presId="urn:microsoft.com/office/officeart/2005/8/layout/orgChart1"/>
    <dgm:cxn modelId="{362F3939-BFA5-498C-A818-5F0A5AE47A75}" type="presOf" srcId="{5EADF493-02B8-425D-9555-6581E49C2717}" destId="{4C6F8FD5-8C46-40D8-9536-2A8648058A40}" srcOrd="0" destOrd="0" presId="urn:microsoft.com/office/officeart/2005/8/layout/orgChart1"/>
    <dgm:cxn modelId="{609E003A-AF6C-40A2-B9F8-1038E97339E6}" type="presOf" srcId="{527C078B-4481-4333-B20A-5C6FD085BD37}" destId="{ACC38354-0194-4EEB-9A97-747E100D32AE}" srcOrd="0" destOrd="0" presId="urn:microsoft.com/office/officeart/2005/8/layout/orgChart1"/>
    <dgm:cxn modelId="{8F68295B-94EE-4A4E-84CE-EFD7FEBC38D8}" type="presOf" srcId="{90CE4A7E-30D3-4E13-94F4-4808A722ED75}" destId="{86A6E63A-264E-4D4D-8C78-EA92141B2E93}" srcOrd="0" destOrd="0" presId="urn:microsoft.com/office/officeart/2005/8/layout/orgChart1"/>
    <dgm:cxn modelId="{F927A55E-5EA4-480A-81D6-C206C10BDCEE}" type="presOf" srcId="{A3E2F9D4-A91C-4098-B43B-718CEA77840F}" destId="{C46A92DF-8265-433C-982D-C0EC0A6D3D5B}" srcOrd="0" destOrd="0" presId="urn:microsoft.com/office/officeart/2005/8/layout/orgChart1"/>
    <dgm:cxn modelId="{58634C60-B29D-4CA5-B849-11B8795A2F53}" srcId="{D135FCB1-FBC8-496B-9AA1-B46650879281}" destId="{4B046FF0-7CDD-460F-B465-2C3307530695}" srcOrd="2" destOrd="0" parTransId="{F4961A26-6154-4DEC-A18A-D941489A103A}" sibTransId="{7D80C62F-3945-43F0-AB16-75EA9E87C92C}"/>
    <dgm:cxn modelId="{68629960-966F-4222-A6F6-0DD5D4BE2D17}" type="presOf" srcId="{9D72A3D6-1B3B-4034-9405-80EAB0753C88}" destId="{4EE6FFC0-3993-4001-9B07-39A20D59AE6B}" srcOrd="0" destOrd="0" presId="urn:microsoft.com/office/officeart/2005/8/layout/orgChart1"/>
    <dgm:cxn modelId="{2D880142-DBB2-4C6E-8037-AB4E23A5AE39}" type="presOf" srcId="{D072F926-2E99-415C-A4B2-583C19AC710A}" destId="{FE8C89C1-4671-4D04-9C53-EE1EE3B62177}" srcOrd="0" destOrd="0" presId="urn:microsoft.com/office/officeart/2005/8/layout/orgChart1"/>
    <dgm:cxn modelId="{8A36F443-D64B-4A5C-BCB0-350BF208E37D}" type="presOf" srcId="{BF923FD5-61CB-4ECB-8D3C-5D77C1C1E3E2}" destId="{172012E0-3387-4ADA-8A2B-DDD6437D93BF}" srcOrd="0" destOrd="0" presId="urn:microsoft.com/office/officeart/2005/8/layout/orgChart1"/>
    <dgm:cxn modelId="{69FE094A-B16C-4E43-B3A0-D7835BEBD623}" srcId="{EF192FE8-3A43-4E04-98A2-E5B643498F03}" destId="{532F684F-4466-40EB-9623-7AB565CBEC43}" srcOrd="4" destOrd="0" parTransId="{D387E2C3-7675-4E20-AE41-2B5073EC7826}" sibTransId="{046F5EBA-2229-48C0-BFC9-BCB1F79043B4}"/>
    <dgm:cxn modelId="{00A5B36A-A563-4831-9CAC-477C537D71AC}" type="presOf" srcId="{792CE993-3784-4D1C-BDDE-7A3445EA4A7D}" destId="{FA6997DB-AE1B-46BF-8305-3D6A2337467D}" srcOrd="0" destOrd="0" presId="urn:microsoft.com/office/officeart/2005/8/layout/orgChart1"/>
    <dgm:cxn modelId="{EB69484D-51D4-4EF4-BE10-E7456B06ACEE}" type="presOf" srcId="{02EE61D2-0EA5-4B23-ADE7-BF9B7B8AD392}" destId="{30471694-0C10-42B7-ABA4-D5D89D94146B}" srcOrd="0" destOrd="0" presId="urn:microsoft.com/office/officeart/2005/8/layout/orgChart1"/>
    <dgm:cxn modelId="{3ACA7950-6353-4F46-8151-4F4F4EA67C37}" srcId="{D135FCB1-FBC8-496B-9AA1-B46650879281}" destId="{3476D552-CAA2-4B9A-BD98-EB124DC8A68C}" srcOrd="0" destOrd="0" parTransId="{8E6F4DD6-CF60-4FA6-974F-B7C61BEAD2D8}" sibTransId="{7AC49F93-1AE2-4563-95EF-37A7627C2316}"/>
    <dgm:cxn modelId="{5E1F4151-48E9-4B00-B6A6-84361D4F0448}" type="presOf" srcId="{DF03146A-1601-4B76-8677-7AA0B032B35B}" destId="{51476FCF-0FB1-421B-96CD-3A3F705B2B02}" srcOrd="0" destOrd="0" presId="urn:microsoft.com/office/officeart/2005/8/layout/orgChart1"/>
    <dgm:cxn modelId="{89337253-93DB-48F6-BC85-521FFA2F12E6}" type="presOf" srcId="{89431794-B925-4403-B4B7-213D1E5CBD2F}" destId="{10D1233C-2374-4DCC-8FED-B646239F5E55}" srcOrd="1" destOrd="0" presId="urn:microsoft.com/office/officeart/2005/8/layout/orgChart1"/>
    <dgm:cxn modelId="{19B2F555-2A62-4E8C-8A98-C2C5A58805FB}" type="presOf" srcId="{70B31EC4-6057-48F4-A319-2A60057B97B4}" destId="{CA39FB8A-2CBC-4AF8-8737-DA7335A6F127}" srcOrd="1" destOrd="0" presId="urn:microsoft.com/office/officeart/2005/8/layout/orgChart1"/>
    <dgm:cxn modelId="{4330C976-8C5C-4E7F-B881-81E3AB3C2396}" type="presOf" srcId="{D135FCB1-FBC8-496B-9AA1-B46650879281}" destId="{CBD648C7-CA6D-43FF-9577-46106A718834}" srcOrd="0" destOrd="0" presId="urn:microsoft.com/office/officeart/2005/8/layout/orgChart1"/>
    <dgm:cxn modelId="{74CECB76-DD47-4E8D-B0E5-9A86758D510F}" srcId="{527C078B-4481-4333-B20A-5C6FD085BD37}" destId="{1F8E8503-44F4-4C88-9729-70E211A82CDA}" srcOrd="0" destOrd="0" parTransId="{BF923FD5-61CB-4ECB-8D3C-5D77C1C1E3E2}" sibTransId="{6296F11C-FA69-4DDA-AC3F-339687299C4A}"/>
    <dgm:cxn modelId="{78AE1158-B697-4322-8DE8-EC11FA4518E6}" type="presOf" srcId="{AF2BFBE7-63E8-40EA-8A71-8230EB4C1D1A}" destId="{6A6760EE-1F39-49E8-8EF3-70F141858E6C}" srcOrd="1" destOrd="0" presId="urn:microsoft.com/office/officeart/2005/8/layout/orgChart1"/>
    <dgm:cxn modelId="{8F437458-FA0C-4623-A7C2-BC835097CF52}" srcId="{9D72A3D6-1B3B-4034-9405-80EAB0753C88}" destId="{527C078B-4481-4333-B20A-5C6FD085BD37}" srcOrd="2" destOrd="0" parTransId="{83DB9F47-FC44-44D3-87A1-34A7E3CB1A86}" sibTransId="{685A46AD-8FA1-438D-9EF2-10D9E1232E98}"/>
    <dgm:cxn modelId="{39AE5659-E9E1-413B-BD90-7D77880D6B7C}" srcId="{9D72A3D6-1B3B-4034-9405-80EAB0753C88}" destId="{EF192FE8-3A43-4E04-98A2-E5B643498F03}" srcOrd="3" destOrd="0" parTransId="{DFE45F53-C9F5-4328-94A4-10313CE5D9E7}" sibTransId="{4D7E901B-FF8A-4B16-91B1-60EDC9F8E3FC}"/>
    <dgm:cxn modelId="{3B74DC5A-F7CD-447E-92D6-42349A791DA5}" type="presOf" srcId="{70B31EC4-6057-48F4-A319-2A60057B97B4}" destId="{3718051A-2B09-4149-853D-6902A7599D05}" srcOrd="0" destOrd="0" presId="urn:microsoft.com/office/officeart/2005/8/layout/orgChart1"/>
    <dgm:cxn modelId="{483FFB7B-E501-4BF7-840E-035EF653B1CC}" type="presOf" srcId="{36CBC893-C914-41F7-88E9-CBCD6070E38E}" destId="{D46A80A3-CE2C-4551-A9CF-F5374C836123}" srcOrd="0" destOrd="0" presId="urn:microsoft.com/office/officeart/2005/8/layout/orgChart1"/>
    <dgm:cxn modelId="{88B6407D-953B-4DCA-AA31-5AA8846E5318}" type="presOf" srcId="{83DB9F47-FC44-44D3-87A1-34A7E3CB1A86}" destId="{114ADB37-2AFE-4597-9207-2804FDCC1876}" srcOrd="0" destOrd="0" presId="urn:microsoft.com/office/officeart/2005/8/layout/orgChart1"/>
    <dgm:cxn modelId="{834E917F-08B6-4D2E-B6A5-13EF44FD0A17}" type="presOf" srcId="{8E9F9602-2193-4D5C-A2A4-80EFF8BE89EB}" destId="{48205781-5BCD-45FB-A62E-E929CA66A67C}" srcOrd="0" destOrd="0" presId="urn:microsoft.com/office/officeart/2005/8/layout/orgChart1"/>
    <dgm:cxn modelId="{258B428A-8A77-4CC3-8E2E-378ABCECB98E}" srcId="{9D72A3D6-1B3B-4034-9405-80EAB0753C88}" destId="{2A7B8CBD-70A2-4BA7-B7AA-FDDA75F069A3}" srcOrd="0" destOrd="0" parTransId="{792CE993-3784-4D1C-BDDE-7A3445EA4A7D}" sibTransId="{D3210E0B-9DD7-4F77-9518-B3FAFA636FD4}"/>
    <dgm:cxn modelId="{7ADFB78B-8BCB-422E-BAE8-AA77797AD954}" type="presOf" srcId="{DFE45F53-C9F5-4328-94A4-10313CE5D9E7}" destId="{1C86334A-5C4D-4FF4-A51F-8AA8C2D4F27C}" srcOrd="0" destOrd="0" presId="urn:microsoft.com/office/officeart/2005/8/layout/orgChart1"/>
    <dgm:cxn modelId="{059CC18C-3489-48DB-90AB-034F22FE8C9A}" srcId="{527C078B-4481-4333-B20A-5C6FD085BD37}" destId="{81B21BCF-0ADE-4E5E-BA7C-D25201B028F5}" srcOrd="2" destOrd="0" parTransId="{36CBC893-C914-41F7-88E9-CBCD6070E38E}" sibTransId="{9DCF1986-58AD-41CD-9BBF-E5B1EF100F09}"/>
    <dgm:cxn modelId="{D60C888D-B60F-49DF-B962-89EACB026841}" type="presOf" srcId="{38682DE5-9EE4-4C11-BD83-B042AB22C539}" destId="{E8215465-1D07-4A41-9269-24F71F7FA99C}" srcOrd="0" destOrd="0" presId="urn:microsoft.com/office/officeart/2005/8/layout/orgChart1"/>
    <dgm:cxn modelId="{CFC0C493-C286-4054-BB82-0ED5F67A0DB6}" type="presOf" srcId="{7B8099CA-A8CC-4072-B6FB-ABE1B515CAFE}" destId="{C56314C7-D0D1-4EB0-8218-6FAE6BE50586}" srcOrd="0" destOrd="0" presId="urn:microsoft.com/office/officeart/2005/8/layout/orgChart1"/>
    <dgm:cxn modelId="{6FD6A294-96BE-4332-B844-BE43BAA527C3}" type="presOf" srcId="{81B21BCF-0ADE-4E5E-BA7C-D25201B028F5}" destId="{CF2186DF-2067-475C-AF45-B77179C23AB6}" srcOrd="0" destOrd="0" presId="urn:microsoft.com/office/officeart/2005/8/layout/orgChart1"/>
    <dgm:cxn modelId="{63DC6D97-6C44-4A85-8E40-9A471BF0EDBD}" type="presOf" srcId="{EF192FE8-3A43-4E04-98A2-E5B643498F03}" destId="{5690BE78-EB7B-4144-BB7B-11166069F6A5}" srcOrd="0" destOrd="0" presId="urn:microsoft.com/office/officeart/2005/8/layout/orgChart1"/>
    <dgm:cxn modelId="{D1DF1A9B-22F4-49CC-A74A-FEECA7198AE1}" srcId="{EF192FE8-3A43-4E04-98A2-E5B643498F03}" destId="{7B8099CA-A8CC-4072-B6FB-ABE1B515CAFE}" srcOrd="0" destOrd="0" parTransId="{71A7636E-242A-4A70-B956-D47E5C98D667}" sibTransId="{0396993F-E345-4636-9588-38190F3AD43C}"/>
    <dgm:cxn modelId="{DE292D9B-7AAC-4516-A518-A5B5C897DE48}" type="presOf" srcId="{A3E2F9D4-A91C-4098-B43B-718CEA77840F}" destId="{C3822C9A-AAA8-48D6-A251-80AD3A37B188}" srcOrd="1" destOrd="0" presId="urn:microsoft.com/office/officeart/2005/8/layout/orgChart1"/>
    <dgm:cxn modelId="{624EF5A0-C549-4C51-9860-C8E8E61AD8E1}" type="presOf" srcId="{8E6F4DD6-CF60-4FA6-974F-B7C61BEAD2D8}" destId="{D0817A79-0F71-427F-921C-BBDB3A45FA2B}" srcOrd="0" destOrd="0" presId="urn:microsoft.com/office/officeart/2005/8/layout/orgChart1"/>
    <dgm:cxn modelId="{358224A2-A36D-4C02-BBA8-27606BC88723}" type="presOf" srcId="{10C52A13-FEF4-480F-BF43-70A5F9FC9F80}" destId="{93FBC649-8686-48FC-AC10-E6E14893BDCE}" srcOrd="0" destOrd="0" presId="urn:microsoft.com/office/officeart/2005/8/layout/orgChart1"/>
    <dgm:cxn modelId="{BD4FD6A6-2D28-4E4A-BAA5-68AA00CBB0A5}" srcId="{D135FCB1-FBC8-496B-9AA1-B46650879281}" destId="{D072F926-2E99-415C-A4B2-583C19AC710A}" srcOrd="1" destOrd="0" parTransId="{02EE61D2-0EA5-4B23-ADE7-BF9B7B8AD392}" sibTransId="{AA79764E-FDC3-41CF-BB84-AADDEF37E931}"/>
    <dgm:cxn modelId="{B2AE98A9-3509-4F17-AE17-A98AC7DCA35A}" type="presOf" srcId="{527C078B-4481-4333-B20A-5C6FD085BD37}" destId="{729D9949-DE47-4B58-B626-0737519FA478}" srcOrd="1" destOrd="0" presId="urn:microsoft.com/office/officeart/2005/8/layout/orgChart1"/>
    <dgm:cxn modelId="{95ACD5AA-29CB-4B51-AE13-A884B00877FE}" type="presOf" srcId="{EF192FE8-3A43-4E04-98A2-E5B643498F03}" destId="{9BBA258B-1AA2-4DB2-B64E-DDBCF844CD63}" srcOrd="1" destOrd="0" presId="urn:microsoft.com/office/officeart/2005/8/layout/orgChart1"/>
    <dgm:cxn modelId="{93B9F8AA-2E23-4C80-A3B0-319E4892E491}" type="presOf" srcId="{38682DE5-9EE4-4C11-BD83-B042AB22C539}" destId="{82414671-6AF4-475D-A6D1-B085835F7C88}" srcOrd="1" destOrd="0" presId="urn:microsoft.com/office/officeart/2005/8/layout/orgChart1"/>
    <dgm:cxn modelId="{36323DAB-3D73-426F-97A4-F181FCD6EF89}" srcId="{9D72A3D6-1B3B-4034-9405-80EAB0753C88}" destId="{E6ACA52B-0516-4535-9927-EEAC50AE3718}" srcOrd="1" destOrd="0" parTransId="{1046AC89-F9A5-48F6-8C05-D990D2732835}" sibTransId="{8184942C-0140-4220-92D9-818EB499B70C}"/>
    <dgm:cxn modelId="{67BD3DB0-6C34-4711-8F38-40A3A58DEE78}" type="presOf" srcId="{BFC25C7E-A431-4AA5-9524-F15F321D536B}" destId="{C97F487E-AD7A-4E43-B311-2CD07C76633D}" srcOrd="0" destOrd="0" presId="urn:microsoft.com/office/officeart/2005/8/layout/orgChart1"/>
    <dgm:cxn modelId="{09AD5FB0-8FDD-4D7B-AC93-E124D2319593}" srcId="{9D72A3D6-1B3B-4034-9405-80EAB0753C88}" destId="{5EADF493-02B8-425D-9555-6581E49C2717}" srcOrd="5" destOrd="0" parTransId="{10C52A13-FEF4-480F-BF43-70A5F9FC9F80}" sibTransId="{804C28EC-6181-4B04-9F00-49E15AE2FE11}"/>
    <dgm:cxn modelId="{7B5A0FB2-9A3B-48FC-BBA9-360D9E89A3DA}" type="presOf" srcId="{D135FCB1-FBC8-496B-9AA1-B46650879281}" destId="{73070430-28D6-4786-BE78-D7AB766E459C}" srcOrd="1" destOrd="0" presId="urn:microsoft.com/office/officeart/2005/8/layout/orgChart1"/>
    <dgm:cxn modelId="{D9CBE4B9-0702-4D42-9318-D2750504D210}" srcId="{E6ACA52B-0516-4535-9927-EEAC50AE3718}" destId="{77B20E49-337C-4EE9-959D-0397F2FF8B85}" srcOrd="1" destOrd="0" parTransId="{ED2C5B4F-F3F2-4EDA-ADE1-0B3071B8EE1A}" sibTransId="{91D04253-9944-4BED-BAAD-FF75AE580495}"/>
    <dgm:cxn modelId="{C582DEBA-9DCA-4B6B-96FF-09F744BCD6B8}" srcId="{5A8B2313-F764-4760-8FC7-FEFE5FA75B57}" destId="{9D72A3D6-1B3B-4034-9405-80EAB0753C88}" srcOrd="0" destOrd="0" parTransId="{5CD44F86-5246-4D02-AFC8-0FB498C38737}" sibTransId="{FB9404C0-7283-4F6F-8F8D-B38EBFEA4BDC}"/>
    <dgm:cxn modelId="{57EA15BF-C21A-46E8-A8BD-EBC3A4A2740D}" type="presOf" srcId="{5A8B2313-F764-4760-8FC7-FEFE5FA75B57}" destId="{380DBD72-AB68-4781-8713-DCFAC7D14AAC}" srcOrd="0" destOrd="0" presId="urn:microsoft.com/office/officeart/2005/8/layout/orgChart1"/>
    <dgm:cxn modelId="{84D841C8-312C-4E52-A788-C0770E97D237}" type="presOf" srcId="{ED2C5B4F-F3F2-4EDA-ADE1-0B3071B8EE1A}" destId="{A2880112-593D-402A-994A-3FD46D0ADDE0}" srcOrd="0" destOrd="0" presId="urn:microsoft.com/office/officeart/2005/8/layout/orgChart1"/>
    <dgm:cxn modelId="{F5A4C4C8-AB9A-4A33-9F00-FECC5AD123C4}" type="presOf" srcId="{4B046FF0-7CDD-460F-B465-2C3307530695}" destId="{5F4C59BE-2C14-4961-B82F-BABF8776FBB7}" srcOrd="1" destOrd="0" presId="urn:microsoft.com/office/officeart/2005/8/layout/orgChart1"/>
    <dgm:cxn modelId="{7DD0BDCB-3568-47D4-9F97-99446A797505}" srcId="{EF192FE8-3A43-4E04-98A2-E5B643498F03}" destId="{89431794-B925-4403-B4B7-213D1E5CBD2F}" srcOrd="2" destOrd="0" parTransId="{BFC25C7E-A431-4AA5-9524-F15F321D536B}" sibTransId="{3A925B3C-B782-425D-8C75-A1E97AB70D65}"/>
    <dgm:cxn modelId="{A3C379CF-4EF1-4270-8036-88D8A9FE2A05}" type="presOf" srcId="{C92F6726-3079-4E20-BA42-7685BB20FFE6}" destId="{B26BFE73-5B41-40B3-8C80-366BDAD741DC}" srcOrd="0" destOrd="0" presId="urn:microsoft.com/office/officeart/2005/8/layout/orgChart1"/>
    <dgm:cxn modelId="{33CA8AD2-00E0-4DA0-AACA-FECBD48272FF}" type="presOf" srcId="{4B046FF0-7CDD-460F-B465-2C3307530695}" destId="{659D4C4C-03E6-427C-921C-83943DD96CB9}" srcOrd="0" destOrd="0" presId="urn:microsoft.com/office/officeart/2005/8/layout/orgChart1"/>
    <dgm:cxn modelId="{076749DE-A276-4AFA-852C-3361D8ECFC1A}" type="presOf" srcId="{77B20E49-337C-4EE9-959D-0397F2FF8B85}" destId="{C70F366D-5968-4B3A-A232-4B65A625BB88}" srcOrd="1" destOrd="0" presId="urn:microsoft.com/office/officeart/2005/8/layout/orgChart1"/>
    <dgm:cxn modelId="{92DB0DDF-2C6A-4F77-B9D9-74C8FE3DB952}" type="presOf" srcId="{71A7636E-242A-4A70-B956-D47E5C98D667}" destId="{BA0143DC-29FB-4903-8A67-31CBA06434D1}" srcOrd="0" destOrd="0" presId="urn:microsoft.com/office/officeart/2005/8/layout/orgChart1"/>
    <dgm:cxn modelId="{90922AEC-3148-4F70-8FCF-9C3AA74DE7F0}" type="presOf" srcId="{3476D552-CAA2-4B9A-BD98-EB124DC8A68C}" destId="{BF76D0CB-89DC-4A02-9C64-B1B2F0506D35}" srcOrd="1" destOrd="0" presId="urn:microsoft.com/office/officeart/2005/8/layout/orgChart1"/>
    <dgm:cxn modelId="{4359F9ED-D05F-49B3-8809-3462D4ED4B6D}" type="presOf" srcId="{5EADF493-02B8-425D-9555-6581E49C2717}" destId="{FD5F8024-63E1-4B64-9380-7E14EAF07F9C}" srcOrd="1" destOrd="0" presId="urn:microsoft.com/office/officeart/2005/8/layout/orgChart1"/>
    <dgm:cxn modelId="{A3EB07F0-DF2E-4BA5-8B45-AE193AE18348}" type="presOf" srcId="{532F684F-4466-40EB-9623-7AB565CBEC43}" destId="{BF2B581C-228C-4851-B61B-5E83E6E8976E}" srcOrd="0" destOrd="0" presId="urn:microsoft.com/office/officeart/2005/8/layout/orgChart1"/>
    <dgm:cxn modelId="{57D66DF2-995C-4E91-8C27-4ACD71207C6C}" srcId="{527C078B-4481-4333-B20A-5C6FD085BD37}" destId="{70B31EC4-6057-48F4-A319-2A60057B97B4}" srcOrd="1" destOrd="0" parTransId="{D841B49B-958A-4CDE-937D-D23EFBF8EF0A}" sibTransId="{8C6D1EC3-6651-491F-A8C6-46BA77500531}"/>
    <dgm:cxn modelId="{15B907F6-3B63-4358-9223-DAD4415E0568}" type="presOf" srcId="{7BA6D8FA-FDA6-4D6C-A57C-0FBEE60448A9}" destId="{5A2502FC-EB6F-44DB-B66B-D4BFC679FBB3}" srcOrd="1" destOrd="0" presId="urn:microsoft.com/office/officeart/2005/8/layout/orgChart1"/>
    <dgm:cxn modelId="{881A4DF7-97DD-41FF-8B06-375F32B687BD}" type="presOf" srcId="{E6ACA52B-0516-4535-9927-EEAC50AE3718}" destId="{9828A766-EF41-40FB-A35E-CE1BA0C2410C}" srcOrd="1" destOrd="0" presId="urn:microsoft.com/office/officeart/2005/8/layout/orgChart1"/>
    <dgm:cxn modelId="{87AE4DF8-41DB-4A5F-B340-4F9CC89D5AE2}" srcId="{9D72A3D6-1B3B-4034-9405-80EAB0753C88}" destId="{D135FCB1-FBC8-496B-9AA1-B46650879281}" srcOrd="4" destOrd="0" parTransId="{DF03146A-1601-4B76-8677-7AA0B032B35B}" sibTransId="{BB4F1E15-F347-4C3E-80E5-F4066A346CDE}"/>
    <dgm:cxn modelId="{2850C7FC-0080-43EB-9F41-6980BC7E150D}" type="presOf" srcId="{81B21BCF-0ADE-4E5E-BA7C-D25201B028F5}" destId="{1019DC37-3211-4546-ADEE-A932F0986B3F}" srcOrd="1" destOrd="0" presId="urn:microsoft.com/office/officeart/2005/8/layout/orgChart1"/>
    <dgm:cxn modelId="{E8443FFF-3033-46CA-9B94-6BABF31C87FF}" type="presOf" srcId="{E6ACA52B-0516-4535-9927-EEAC50AE3718}" destId="{70A4351C-EA98-420E-8E02-6556357B3039}" srcOrd="0" destOrd="0" presId="urn:microsoft.com/office/officeart/2005/8/layout/orgChart1"/>
    <dgm:cxn modelId="{9A374EFF-D3BD-4C76-AFB8-2C5EB27DC125}" type="presOf" srcId="{2A7B8CBD-70A2-4BA7-B7AA-FDDA75F069A3}" destId="{4FC2253B-452F-4F55-972A-2140FF9A321E}" srcOrd="1" destOrd="0" presId="urn:microsoft.com/office/officeart/2005/8/layout/orgChart1"/>
    <dgm:cxn modelId="{BC934289-6035-4FF3-9B57-4391D826BC06}" type="presParOf" srcId="{380DBD72-AB68-4781-8713-DCFAC7D14AAC}" destId="{EA478DDA-B63F-4F33-B17F-A234FE70D18B}" srcOrd="0" destOrd="0" presId="urn:microsoft.com/office/officeart/2005/8/layout/orgChart1"/>
    <dgm:cxn modelId="{8933E88C-509D-4BBD-8BAA-A62F223050BA}" type="presParOf" srcId="{EA478DDA-B63F-4F33-B17F-A234FE70D18B}" destId="{0413141E-5DE7-4AA5-8423-71A5DEDF38F9}" srcOrd="0" destOrd="0" presId="urn:microsoft.com/office/officeart/2005/8/layout/orgChart1"/>
    <dgm:cxn modelId="{2D17FD26-7593-4ABB-AFDE-D6DD158234DA}" type="presParOf" srcId="{0413141E-5DE7-4AA5-8423-71A5DEDF38F9}" destId="{4EE6FFC0-3993-4001-9B07-39A20D59AE6B}" srcOrd="0" destOrd="0" presId="urn:microsoft.com/office/officeart/2005/8/layout/orgChart1"/>
    <dgm:cxn modelId="{CFE73FAD-C7DD-4620-AFE1-5FAB2CC0D6F2}" type="presParOf" srcId="{0413141E-5DE7-4AA5-8423-71A5DEDF38F9}" destId="{E07924E9-CE27-405A-B0B3-91F109A80C17}" srcOrd="1" destOrd="0" presId="urn:microsoft.com/office/officeart/2005/8/layout/orgChart1"/>
    <dgm:cxn modelId="{9E7A34A9-7A7D-45D1-9290-4F59E9D9FBEC}" type="presParOf" srcId="{EA478DDA-B63F-4F33-B17F-A234FE70D18B}" destId="{4995A860-ADFF-403A-91EA-A68847C54BA3}" srcOrd="1" destOrd="0" presId="urn:microsoft.com/office/officeart/2005/8/layout/orgChart1"/>
    <dgm:cxn modelId="{5783BD74-F0D3-49C6-8FEE-6D6F92706510}" type="presParOf" srcId="{4995A860-ADFF-403A-91EA-A68847C54BA3}" destId="{E113D2F8-928A-4B80-B9F5-E890D1E75411}" srcOrd="0" destOrd="0" presId="urn:microsoft.com/office/officeart/2005/8/layout/orgChart1"/>
    <dgm:cxn modelId="{CD72ED8E-94B9-469B-905F-B248B521025C}" type="presParOf" srcId="{4995A860-ADFF-403A-91EA-A68847C54BA3}" destId="{6853502B-E8C7-48C9-8261-32385C7F7ACB}" srcOrd="1" destOrd="0" presId="urn:microsoft.com/office/officeart/2005/8/layout/orgChart1"/>
    <dgm:cxn modelId="{28FFA872-118E-496A-9C3E-F95AD7DBA3BC}" type="presParOf" srcId="{6853502B-E8C7-48C9-8261-32385C7F7ACB}" destId="{387EFCA6-E7CA-4630-819A-2D26AF562B99}" srcOrd="0" destOrd="0" presId="urn:microsoft.com/office/officeart/2005/8/layout/orgChart1"/>
    <dgm:cxn modelId="{4749485C-D3F8-42BF-B1B6-23AB9730C221}" type="presParOf" srcId="{387EFCA6-E7CA-4630-819A-2D26AF562B99}" destId="{70A4351C-EA98-420E-8E02-6556357B3039}" srcOrd="0" destOrd="0" presId="urn:microsoft.com/office/officeart/2005/8/layout/orgChart1"/>
    <dgm:cxn modelId="{8CF6AEDD-59D6-4773-B133-8B734AE13659}" type="presParOf" srcId="{387EFCA6-E7CA-4630-819A-2D26AF562B99}" destId="{9828A766-EF41-40FB-A35E-CE1BA0C2410C}" srcOrd="1" destOrd="0" presId="urn:microsoft.com/office/officeart/2005/8/layout/orgChart1"/>
    <dgm:cxn modelId="{1250A1EC-A792-40AF-B8A2-3CDE31CC97DE}" type="presParOf" srcId="{6853502B-E8C7-48C9-8261-32385C7F7ACB}" destId="{771B8DF3-0315-415F-82BA-81D272384DD0}" srcOrd="1" destOrd="0" presId="urn:microsoft.com/office/officeart/2005/8/layout/orgChart1"/>
    <dgm:cxn modelId="{CF1A7C65-D763-4815-9297-8E5D1557AF10}" type="presParOf" srcId="{771B8DF3-0315-415F-82BA-81D272384DD0}" destId="{2DDEE812-200A-45B2-B60E-FF02ABFF0BB0}" srcOrd="0" destOrd="0" presId="urn:microsoft.com/office/officeart/2005/8/layout/orgChart1"/>
    <dgm:cxn modelId="{0E27F0BE-3C43-44EE-9DB4-9F2AA89075D2}" type="presParOf" srcId="{771B8DF3-0315-415F-82BA-81D272384DD0}" destId="{96123CC3-22E5-49BB-A8F7-25CB7A23A488}" srcOrd="1" destOrd="0" presId="urn:microsoft.com/office/officeart/2005/8/layout/orgChart1"/>
    <dgm:cxn modelId="{72C4EB98-B633-4FC9-8408-5DBC420932F4}" type="presParOf" srcId="{96123CC3-22E5-49BB-A8F7-25CB7A23A488}" destId="{8121E66C-EDC6-4783-A1FE-A18B3D6E0944}" srcOrd="0" destOrd="0" presId="urn:microsoft.com/office/officeart/2005/8/layout/orgChart1"/>
    <dgm:cxn modelId="{1BF2B99E-C2C2-432A-AE0B-D286BEC6EB5A}" type="presParOf" srcId="{8121E66C-EDC6-4783-A1FE-A18B3D6E0944}" destId="{F92DB8FE-D166-4C31-9BDD-CAFE0C781A4D}" srcOrd="0" destOrd="0" presId="urn:microsoft.com/office/officeart/2005/8/layout/orgChart1"/>
    <dgm:cxn modelId="{24133B13-16DA-49C0-8E61-A88D1BB69902}" type="presParOf" srcId="{8121E66C-EDC6-4783-A1FE-A18B3D6E0944}" destId="{5A2502FC-EB6F-44DB-B66B-D4BFC679FBB3}" srcOrd="1" destOrd="0" presId="urn:microsoft.com/office/officeart/2005/8/layout/orgChart1"/>
    <dgm:cxn modelId="{D9C15E29-A152-42AF-A85E-27254C5FB838}" type="presParOf" srcId="{96123CC3-22E5-49BB-A8F7-25CB7A23A488}" destId="{9EA1AB8F-C3DF-442F-93BA-B72319249D43}" srcOrd="1" destOrd="0" presId="urn:microsoft.com/office/officeart/2005/8/layout/orgChart1"/>
    <dgm:cxn modelId="{F556A878-85FB-4597-B5E6-BD59F7674822}" type="presParOf" srcId="{96123CC3-22E5-49BB-A8F7-25CB7A23A488}" destId="{AE294B8B-A02E-4116-84F3-6418D5919F23}" srcOrd="2" destOrd="0" presId="urn:microsoft.com/office/officeart/2005/8/layout/orgChart1"/>
    <dgm:cxn modelId="{659F841C-B990-4DF8-890A-A06420C70FDB}" type="presParOf" srcId="{771B8DF3-0315-415F-82BA-81D272384DD0}" destId="{A2880112-593D-402A-994A-3FD46D0ADDE0}" srcOrd="2" destOrd="0" presId="urn:microsoft.com/office/officeart/2005/8/layout/orgChart1"/>
    <dgm:cxn modelId="{6688678A-EAF1-4A48-85CD-AFD7BA6B1083}" type="presParOf" srcId="{771B8DF3-0315-415F-82BA-81D272384DD0}" destId="{B9A30687-F55E-4160-9B94-8D5FE2BF2630}" srcOrd="3" destOrd="0" presId="urn:microsoft.com/office/officeart/2005/8/layout/orgChart1"/>
    <dgm:cxn modelId="{F2EFC659-3933-46CF-93B1-0DE741C98925}" type="presParOf" srcId="{B9A30687-F55E-4160-9B94-8D5FE2BF2630}" destId="{76B15A1C-C132-4E5A-A0AA-6E2695382E08}" srcOrd="0" destOrd="0" presId="urn:microsoft.com/office/officeart/2005/8/layout/orgChart1"/>
    <dgm:cxn modelId="{E34A3585-755E-42FF-86DA-1A94D1036BC3}" type="presParOf" srcId="{76B15A1C-C132-4E5A-A0AA-6E2695382E08}" destId="{9DD0FC14-1271-408E-B2E3-34824A8F6D87}" srcOrd="0" destOrd="0" presId="urn:microsoft.com/office/officeart/2005/8/layout/orgChart1"/>
    <dgm:cxn modelId="{2D9BC2CE-F2CB-44D1-BEAE-60AB17877966}" type="presParOf" srcId="{76B15A1C-C132-4E5A-A0AA-6E2695382E08}" destId="{C70F366D-5968-4B3A-A232-4B65A625BB88}" srcOrd="1" destOrd="0" presId="urn:microsoft.com/office/officeart/2005/8/layout/orgChart1"/>
    <dgm:cxn modelId="{67D4DDA9-FC7C-49B4-82AF-18D309BC006F}" type="presParOf" srcId="{B9A30687-F55E-4160-9B94-8D5FE2BF2630}" destId="{992DEA62-C681-4F6A-9A5C-BDC811304F86}" srcOrd="1" destOrd="0" presId="urn:microsoft.com/office/officeart/2005/8/layout/orgChart1"/>
    <dgm:cxn modelId="{78588B67-765F-4BB8-BC03-B6BB2BEA3EF2}" type="presParOf" srcId="{B9A30687-F55E-4160-9B94-8D5FE2BF2630}" destId="{55CF880B-C983-4019-8DFF-1A745A05DDF1}" srcOrd="2" destOrd="0" presId="urn:microsoft.com/office/officeart/2005/8/layout/orgChart1"/>
    <dgm:cxn modelId="{88DC60B6-88C1-4F8D-A224-20EDB8BE3E27}" type="presParOf" srcId="{6853502B-E8C7-48C9-8261-32385C7F7ACB}" destId="{3943D54D-5DCD-45EC-BD82-2C86DA7C618C}" srcOrd="2" destOrd="0" presId="urn:microsoft.com/office/officeart/2005/8/layout/orgChart1"/>
    <dgm:cxn modelId="{91696947-4AEE-4B5B-ADC5-421A562E3722}" type="presParOf" srcId="{4995A860-ADFF-403A-91EA-A68847C54BA3}" destId="{114ADB37-2AFE-4597-9207-2804FDCC1876}" srcOrd="2" destOrd="0" presId="urn:microsoft.com/office/officeart/2005/8/layout/orgChart1"/>
    <dgm:cxn modelId="{08C2CE02-B50D-4BF2-9D73-92D2F92B5CE5}" type="presParOf" srcId="{4995A860-ADFF-403A-91EA-A68847C54BA3}" destId="{7FAFB34E-AF3B-49A3-BB45-E89ABA6F6480}" srcOrd="3" destOrd="0" presId="urn:microsoft.com/office/officeart/2005/8/layout/orgChart1"/>
    <dgm:cxn modelId="{0F859871-4B28-428E-ADE7-2A1BE3B602A8}" type="presParOf" srcId="{7FAFB34E-AF3B-49A3-BB45-E89ABA6F6480}" destId="{2FAD4667-CA4E-4F82-97BD-4F93FEEBD6F3}" srcOrd="0" destOrd="0" presId="urn:microsoft.com/office/officeart/2005/8/layout/orgChart1"/>
    <dgm:cxn modelId="{C0AEC28E-C537-471F-AA9F-748972027219}" type="presParOf" srcId="{2FAD4667-CA4E-4F82-97BD-4F93FEEBD6F3}" destId="{ACC38354-0194-4EEB-9A97-747E100D32AE}" srcOrd="0" destOrd="0" presId="urn:microsoft.com/office/officeart/2005/8/layout/orgChart1"/>
    <dgm:cxn modelId="{E4970A50-2476-4537-9C7A-529AFDF09DB4}" type="presParOf" srcId="{2FAD4667-CA4E-4F82-97BD-4F93FEEBD6F3}" destId="{729D9949-DE47-4B58-B626-0737519FA478}" srcOrd="1" destOrd="0" presId="urn:microsoft.com/office/officeart/2005/8/layout/orgChart1"/>
    <dgm:cxn modelId="{104CFEB7-B96A-4C95-89A4-02105A6D215D}" type="presParOf" srcId="{7FAFB34E-AF3B-49A3-BB45-E89ABA6F6480}" destId="{56D199DB-086C-49EE-9D8C-AD0B42F2B779}" srcOrd="1" destOrd="0" presId="urn:microsoft.com/office/officeart/2005/8/layout/orgChart1"/>
    <dgm:cxn modelId="{4BF90BB2-8D55-49DD-AC08-453491B53D43}" type="presParOf" srcId="{56D199DB-086C-49EE-9D8C-AD0B42F2B779}" destId="{172012E0-3387-4ADA-8A2B-DDD6437D93BF}" srcOrd="0" destOrd="0" presId="urn:microsoft.com/office/officeart/2005/8/layout/orgChart1"/>
    <dgm:cxn modelId="{49C19CED-1776-47EE-9520-5738C0F8D84A}" type="presParOf" srcId="{56D199DB-086C-49EE-9D8C-AD0B42F2B779}" destId="{7CE1807E-4EF5-4115-84DF-14737A68CCED}" srcOrd="1" destOrd="0" presId="urn:microsoft.com/office/officeart/2005/8/layout/orgChart1"/>
    <dgm:cxn modelId="{31D01DC0-7DB6-4055-9E22-709DDF7E3165}" type="presParOf" srcId="{7CE1807E-4EF5-4115-84DF-14737A68CCED}" destId="{08226441-1835-4577-89CD-567FC9775349}" srcOrd="0" destOrd="0" presId="urn:microsoft.com/office/officeart/2005/8/layout/orgChart1"/>
    <dgm:cxn modelId="{04FAB972-80A5-40C8-A5C8-970C563D3343}" type="presParOf" srcId="{08226441-1835-4577-89CD-567FC9775349}" destId="{1014D7B3-37A7-43CA-98F6-5AA7DB14DEEB}" srcOrd="0" destOrd="0" presId="urn:microsoft.com/office/officeart/2005/8/layout/orgChart1"/>
    <dgm:cxn modelId="{75F96F6B-F87B-4AB9-8CA7-A185F37B3F77}" type="presParOf" srcId="{08226441-1835-4577-89CD-567FC9775349}" destId="{4262BF78-7EF1-453F-AA4F-098360866A8C}" srcOrd="1" destOrd="0" presId="urn:microsoft.com/office/officeart/2005/8/layout/orgChart1"/>
    <dgm:cxn modelId="{BE4EB983-9F28-4DCE-BB5B-6CFC349A27B6}" type="presParOf" srcId="{7CE1807E-4EF5-4115-84DF-14737A68CCED}" destId="{F556E639-203E-4E72-98EE-F4BC6E524B68}" srcOrd="1" destOrd="0" presId="urn:microsoft.com/office/officeart/2005/8/layout/orgChart1"/>
    <dgm:cxn modelId="{61C513F6-7623-4C39-9D95-93EE0305D174}" type="presParOf" srcId="{7CE1807E-4EF5-4115-84DF-14737A68CCED}" destId="{9845E889-32E5-4C06-8A4C-483C49565180}" srcOrd="2" destOrd="0" presId="urn:microsoft.com/office/officeart/2005/8/layout/orgChart1"/>
    <dgm:cxn modelId="{1E812E4E-6BAD-4116-9148-C074C2E17F5C}" type="presParOf" srcId="{56D199DB-086C-49EE-9D8C-AD0B42F2B779}" destId="{83D5B90F-0927-42A8-B801-70913781F144}" srcOrd="2" destOrd="0" presId="urn:microsoft.com/office/officeart/2005/8/layout/orgChart1"/>
    <dgm:cxn modelId="{DC56F28C-C3F9-4754-9DB2-62CE50320804}" type="presParOf" srcId="{56D199DB-086C-49EE-9D8C-AD0B42F2B779}" destId="{610F9526-B6AE-4905-BA02-0613953EF384}" srcOrd="3" destOrd="0" presId="urn:microsoft.com/office/officeart/2005/8/layout/orgChart1"/>
    <dgm:cxn modelId="{8BA45671-186F-4B4E-AB33-20600A93FC17}" type="presParOf" srcId="{610F9526-B6AE-4905-BA02-0613953EF384}" destId="{1B46CCDB-D1BB-4461-8C5C-759655BB32E5}" srcOrd="0" destOrd="0" presId="urn:microsoft.com/office/officeart/2005/8/layout/orgChart1"/>
    <dgm:cxn modelId="{B31DE01A-BC63-42C2-9A1C-F6586B9E7B59}" type="presParOf" srcId="{1B46CCDB-D1BB-4461-8C5C-759655BB32E5}" destId="{3718051A-2B09-4149-853D-6902A7599D05}" srcOrd="0" destOrd="0" presId="urn:microsoft.com/office/officeart/2005/8/layout/orgChart1"/>
    <dgm:cxn modelId="{55208CC8-B6F8-4430-80F2-C9DBBAAC75DA}" type="presParOf" srcId="{1B46CCDB-D1BB-4461-8C5C-759655BB32E5}" destId="{CA39FB8A-2CBC-4AF8-8737-DA7335A6F127}" srcOrd="1" destOrd="0" presId="urn:microsoft.com/office/officeart/2005/8/layout/orgChart1"/>
    <dgm:cxn modelId="{EB075B1C-6F8E-40E6-B4DF-C9A09D93F7A4}" type="presParOf" srcId="{610F9526-B6AE-4905-BA02-0613953EF384}" destId="{914521BA-D472-4468-A44A-0395FB0820E7}" srcOrd="1" destOrd="0" presId="urn:microsoft.com/office/officeart/2005/8/layout/orgChart1"/>
    <dgm:cxn modelId="{C28E5C8F-A554-458F-BF19-416A7835CA0F}" type="presParOf" srcId="{610F9526-B6AE-4905-BA02-0613953EF384}" destId="{B3985F8D-4FAC-4359-87D5-DC705E6CB712}" srcOrd="2" destOrd="0" presId="urn:microsoft.com/office/officeart/2005/8/layout/orgChart1"/>
    <dgm:cxn modelId="{D0A461A2-9A98-4113-8011-A3150FE44D68}" type="presParOf" srcId="{56D199DB-086C-49EE-9D8C-AD0B42F2B779}" destId="{D46A80A3-CE2C-4551-A9CF-F5374C836123}" srcOrd="4" destOrd="0" presId="urn:microsoft.com/office/officeart/2005/8/layout/orgChart1"/>
    <dgm:cxn modelId="{71D02696-EC44-44F8-B1B4-41B1BBA9BC31}" type="presParOf" srcId="{56D199DB-086C-49EE-9D8C-AD0B42F2B779}" destId="{DC8CF72E-3185-48D0-A537-732A4AE08CA9}" srcOrd="5" destOrd="0" presId="urn:microsoft.com/office/officeart/2005/8/layout/orgChart1"/>
    <dgm:cxn modelId="{F1150507-2773-4E4B-A7E6-BEDF43A9D846}" type="presParOf" srcId="{DC8CF72E-3185-48D0-A537-732A4AE08CA9}" destId="{C2DAC955-A633-421B-8F8A-D0B8BA2321B1}" srcOrd="0" destOrd="0" presId="urn:microsoft.com/office/officeart/2005/8/layout/orgChart1"/>
    <dgm:cxn modelId="{2C7DA5AA-6A95-417A-ABAA-1B4069BEEF27}" type="presParOf" srcId="{C2DAC955-A633-421B-8F8A-D0B8BA2321B1}" destId="{CF2186DF-2067-475C-AF45-B77179C23AB6}" srcOrd="0" destOrd="0" presId="urn:microsoft.com/office/officeart/2005/8/layout/orgChart1"/>
    <dgm:cxn modelId="{14B42CB1-FCC9-477E-B7BE-568895CAE03C}" type="presParOf" srcId="{C2DAC955-A633-421B-8F8A-D0B8BA2321B1}" destId="{1019DC37-3211-4546-ADEE-A932F0986B3F}" srcOrd="1" destOrd="0" presId="urn:microsoft.com/office/officeart/2005/8/layout/orgChart1"/>
    <dgm:cxn modelId="{4E42DBD6-BA18-4EA9-A5FB-56AC31143C1A}" type="presParOf" srcId="{DC8CF72E-3185-48D0-A537-732A4AE08CA9}" destId="{36A580FF-0C6B-4618-BD89-C069234D136E}" srcOrd="1" destOrd="0" presId="urn:microsoft.com/office/officeart/2005/8/layout/orgChart1"/>
    <dgm:cxn modelId="{7E2511F7-8B02-47A7-8A32-C5ACCCF351AD}" type="presParOf" srcId="{DC8CF72E-3185-48D0-A537-732A4AE08CA9}" destId="{BA6BA170-68A7-4339-BD87-4B1D705D4276}" srcOrd="2" destOrd="0" presId="urn:microsoft.com/office/officeart/2005/8/layout/orgChart1"/>
    <dgm:cxn modelId="{842C5D2E-BAEA-4349-99BD-1731C82B6108}" type="presParOf" srcId="{7FAFB34E-AF3B-49A3-BB45-E89ABA6F6480}" destId="{C1A36832-A9DC-4BDD-A13B-B2BFFE020E34}" srcOrd="2" destOrd="0" presId="urn:microsoft.com/office/officeart/2005/8/layout/orgChart1"/>
    <dgm:cxn modelId="{C822DDEA-4F1B-4AD7-84EB-5E324D111306}" type="presParOf" srcId="{4995A860-ADFF-403A-91EA-A68847C54BA3}" destId="{1C86334A-5C4D-4FF4-A51F-8AA8C2D4F27C}" srcOrd="4" destOrd="0" presId="urn:microsoft.com/office/officeart/2005/8/layout/orgChart1"/>
    <dgm:cxn modelId="{93ED1468-C34A-488F-9DDD-9E957431E1DF}" type="presParOf" srcId="{4995A860-ADFF-403A-91EA-A68847C54BA3}" destId="{50E537BA-3146-40B0-8EA5-0EE209796795}" srcOrd="5" destOrd="0" presId="urn:microsoft.com/office/officeart/2005/8/layout/orgChart1"/>
    <dgm:cxn modelId="{538FB46F-1A2C-4A4F-BB03-340EEE5A4BC3}" type="presParOf" srcId="{50E537BA-3146-40B0-8EA5-0EE209796795}" destId="{292A7D58-D044-40E6-B23C-6AE69E938608}" srcOrd="0" destOrd="0" presId="urn:microsoft.com/office/officeart/2005/8/layout/orgChart1"/>
    <dgm:cxn modelId="{FC72A5F5-3754-49B3-8422-4C403E7724B6}" type="presParOf" srcId="{292A7D58-D044-40E6-B23C-6AE69E938608}" destId="{5690BE78-EB7B-4144-BB7B-11166069F6A5}" srcOrd="0" destOrd="0" presId="urn:microsoft.com/office/officeart/2005/8/layout/orgChart1"/>
    <dgm:cxn modelId="{FE8E1200-8B1F-4F65-A721-C50C8328B59E}" type="presParOf" srcId="{292A7D58-D044-40E6-B23C-6AE69E938608}" destId="{9BBA258B-1AA2-4DB2-B64E-DDBCF844CD63}" srcOrd="1" destOrd="0" presId="urn:microsoft.com/office/officeart/2005/8/layout/orgChart1"/>
    <dgm:cxn modelId="{2FFE5045-826F-4AFB-AADF-91C06C4405C3}" type="presParOf" srcId="{50E537BA-3146-40B0-8EA5-0EE209796795}" destId="{34F94893-89C4-433F-8E09-D8EF710D50C5}" srcOrd="1" destOrd="0" presId="urn:microsoft.com/office/officeart/2005/8/layout/orgChart1"/>
    <dgm:cxn modelId="{D4E6EB49-DCF0-4503-92EF-4CD75F2AF9F5}" type="presParOf" srcId="{34F94893-89C4-433F-8E09-D8EF710D50C5}" destId="{BA0143DC-29FB-4903-8A67-31CBA06434D1}" srcOrd="0" destOrd="0" presId="urn:microsoft.com/office/officeart/2005/8/layout/orgChart1"/>
    <dgm:cxn modelId="{AF04205E-CACA-42B1-A808-3B92DEB80537}" type="presParOf" srcId="{34F94893-89C4-433F-8E09-D8EF710D50C5}" destId="{E4AB4102-1B34-4962-9E5E-67E027D3FF4C}" srcOrd="1" destOrd="0" presId="urn:microsoft.com/office/officeart/2005/8/layout/orgChart1"/>
    <dgm:cxn modelId="{B6722404-DABB-48D7-A5CF-8834A14B6263}" type="presParOf" srcId="{E4AB4102-1B34-4962-9E5E-67E027D3FF4C}" destId="{ED45F70E-0ACC-4440-8EAB-518A7AEA79FA}" srcOrd="0" destOrd="0" presId="urn:microsoft.com/office/officeart/2005/8/layout/orgChart1"/>
    <dgm:cxn modelId="{4832DBE2-1393-4644-9709-209D9FE4061E}" type="presParOf" srcId="{ED45F70E-0ACC-4440-8EAB-518A7AEA79FA}" destId="{C56314C7-D0D1-4EB0-8218-6FAE6BE50586}" srcOrd="0" destOrd="0" presId="urn:microsoft.com/office/officeart/2005/8/layout/orgChart1"/>
    <dgm:cxn modelId="{28B36E6A-5FFA-47C0-8753-A8C598EE8FEB}" type="presParOf" srcId="{ED45F70E-0ACC-4440-8EAB-518A7AEA79FA}" destId="{FE4CC017-3F05-448E-BEA6-7685CB4F1A29}" srcOrd="1" destOrd="0" presId="urn:microsoft.com/office/officeart/2005/8/layout/orgChart1"/>
    <dgm:cxn modelId="{A497A9B5-CF61-4DD8-A9A1-E5EC6C905DAC}" type="presParOf" srcId="{E4AB4102-1B34-4962-9E5E-67E027D3FF4C}" destId="{88E5BB6F-2F56-465D-940C-CB83E06B5F95}" srcOrd="1" destOrd="0" presId="urn:microsoft.com/office/officeart/2005/8/layout/orgChart1"/>
    <dgm:cxn modelId="{F306A449-EC47-41C1-8A47-D5FE54E85014}" type="presParOf" srcId="{E4AB4102-1B34-4962-9E5E-67E027D3FF4C}" destId="{0B9EAAEC-D48C-48D7-A266-F81C79F47308}" srcOrd="2" destOrd="0" presId="urn:microsoft.com/office/officeart/2005/8/layout/orgChart1"/>
    <dgm:cxn modelId="{D9130608-4E8D-4EF4-8A9C-4DD0D3BD169D}" type="presParOf" srcId="{34F94893-89C4-433F-8E09-D8EF710D50C5}" destId="{B26BFE73-5B41-40B3-8C80-366BDAD741DC}" srcOrd="2" destOrd="0" presId="urn:microsoft.com/office/officeart/2005/8/layout/orgChart1"/>
    <dgm:cxn modelId="{48FAEA95-8C8D-4ADA-9080-C3BBB72A904D}" type="presParOf" srcId="{34F94893-89C4-433F-8E09-D8EF710D50C5}" destId="{90C6F76F-3BE5-486A-AAFF-8600ADC0E697}" srcOrd="3" destOrd="0" presId="urn:microsoft.com/office/officeart/2005/8/layout/orgChart1"/>
    <dgm:cxn modelId="{48072D79-3FF1-40D0-BFA3-8DE8369808A4}" type="presParOf" srcId="{90C6F76F-3BE5-486A-AAFF-8600ADC0E697}" destId="{3BBFCF00-9106-4612-9F2E-DFE85B97E24F}" srcOrd="0" destOrd="0" presId="urn:microsoft.com/office/officeart/2005/8/layout/orgChart1"/>
    <dgm:cxn modelId="{1B625557-0366-4736-998B-D2A004B265E1}" type="presParOf" srcId="{3BBFCF00-9106-4612-9F2E-DFE85B97E24F}" destId="{E8215465-1D07-4A41-9269-24F71F7FA99C}" srcOrd="0" destOrd="0" presId="urn:microsoft.com/office/officeart/2005/8/layout/orgChart1"/>
    <dgm:cxn modelId="{4F2AC605-EF3C-42B9-A904-056FBCBE0A1E}" type="presParOf" srcId="{3BBFCF00-9106-4612-9F2E-DFE85B97E24F}" destId="{82414671-6AF4-475D-A6D1-B085835F7C88}" srcOrd="1" destOrd="0" presId="urn:microsoft.com/office/officeart/2005/8/layout/orgChart1"/>
    <dgm:cxn modelId="{14D5FD0B-E7E2-4FCD-9E98-F52241BCDADF}" type="presParOf" srcId="{90C6F76F-3BE5-486A-AAFF-8600ADC0E697}" destId="{C9E646FB-F8FA-4F4A-8020-3EA799A47746}" srcOrd="1" destOrd="0" presId="urn:microsoft.com/office/officeart/2005/8/layout/orgChart1"/>
    <dgm:cxn modelId="{AD313940-D77B-4778-B939-109953635791}" type="presParOf" srcId="{90C6F76F-3BE5-486A-AAFF-8600ADC0E697}" destId="{4D1E5523-7E32-4F40-BEF9-E0CB11F1C1B5}" srcOrd="2" destOrd="0" presId="urn:microsoft.com/office/officeart/2005/8/layout/orgChart1"/>
    <dgm:cxn modelId="{B626F042-3747-4D22-A631-0D0896240E02}" type="presParOf" srcId="{34F94893-89C4-433F-8E09-D8EF710D50C5}" destId="{C97F487E-AD7A-4E43-B311-2CD07C76633D}" srcOrd="4" destOrd="0" presId="urn:microsoft.com/office/officeart/2005/8/layout/orgChart1"/>
    <dgm:cxn modelId="{6E29A962-FEB0-4014-B39C-D5CDBF1B0BA6}" type="presParOf" srcId="{34F94893-89C4-433F-8E09-D8EF710D50C5}" destId="{93C5F4E7-9182-4C22-AEC6-0ADCDBFB21E3}" srcOrd="5" destOrd="0" presId="urn:microsoft.com/office/officeart/2005/8/layout/orgChart1"/>
    <dgm:cxn modelId="{9BA656D1-2EB2-4F28-9C09-7B4694E8A3A3}" type="presParOf" srcId="{93C5F4E7-9182-4C22-AEC6-0ADCDBFB21E3}" destId="{789260E3-66DF-4C1B-9920-F50349F5E017}" srcOrd="0" destOrd="0" presId="urn:microsoft.com/office/officeart/2005/8/layout/orgChart1"/>
    <dgm:cxn modelId="{1BD515BD-91D0-471C-AD9B-27C3DE371D17}" type="presParOf" srcId="{789260E3-66DF-4C1B-9920-F50349F5E017}" destId="{4DCE82DE-016B-46BB-9A9D-ED1947DEE05A}" srcOrd="0" destOrd="0" presId="urn:microsoft.com/office/officeart/2005/8/layout/orgChart1"/>
    <dgm:cxn modelId="{4A787B60-4DF7-4A1B-84E1-F3D6DEC36224}" type="presParOf" srcId="{789260E3-66DF-4C1B-9920-F50349F5E017}" destId="{10D1233C-2374-4DCC-8FED-B646239F5E55}" srcOrd="1" destOrd="0" presId="urn:microsoft.com/office/officeart/2005/8/layout/orgChart1"/>
    <dgm:cxn modelId="{50431F4C-0B8F-436A-969E-50AE10F208D5}" type="presParOf" srcId="{93C5F4E7-9182-4C22-AEC6-0ADCDBFB21E3}" destId="{DC0F58D1-2885-4C98-9ED8-556742A215EC}" srcOrd="1" destOrd="0" presId="urn:microsoft.com/office/officeart/2005/8/layout/orgChart1"/>
    <dgm:cxn modelId="{D4DA7A59-1540-4874-BCA6-E4ADDC3A7556}" type="presParOf" srcId="{93C5F4E7-9182-4C22-AEC6-0ADCDBFB21E3}" destId="{DF1D5DD3-EFA5-43BD-880C-022E32EBBCF9}" srcOrd="2" destOrd="0" presId="urn:microsoft.com/office/officeart/2005/8/layout/orgChart1"/>
    <dgm:cxn modelId="{FD1F4BD9-6F7E-4163-9A28-5E88992152D2}" type="presParOf" srcId="{34F94893-89C4-433F-8E09-D8EF710D50C5}" destId="{86A6E63A-264E-4D4D-8C78-EA92141B2E93}" srcOrd="6" destOrd="0" presId="urn:microsoft.com/office/officeart/2005/8/layout/orgChart1"/>
    <dgm:cxn modelId="{85E5E524-B622-44FD-A28F-43E67CE9665C}" type="presParOf" srcId="{34F94893-89C4-433F-8E09-D8EF710D50C5}" destId="{5A76A534-081B-4B46-B441-E1850B3768FA}" srcOrd="7" destOrd="0" presId="urn:microsoft.com/office/officeart/2005/8/layout/orgChart1"/>
    <dgm:cxn modelId="{24894BA2-5032-496B-8ACC-233A138B5115}" type="presParOf" srcId="{5A76A534-081B-4B46-B441-E1850B3768FA}" destId="{798A93D9-99CF-4DFD-8037-579EFAA768BA}" srcOrd="0" destOrd="0" presId="urn:microsoft.com/office/officeart/2005/8/layout/orgChart1"/>
    <dgm:cxn modelId="{56106D97-4692-4E69-992A-39211A59EA8E}" type="presParOf" srcId="{798A93D9-99CF-4DFD-8037-579EFAA768BA}" destId="{C46A92DF-8265-433C-982D-C0EC0A6D3D5B}" srcOrd="0" destOrd="0" presId="urn:microsoft.com/office/officeart/2005/8/layout/orgChart1"/>
    <dgm:cxn modelId="{E9415EC1-C3EC-4AF2-AC9B-6017F4550857}" type="presParOf" srcId="{798A93D9-99CF-4DFD-8037-579EFAA768BA}" destId="{C3822C9A-AAA8-48D6-A251-80AD3A37B188}" srcOrd="1" destOrd="0" presId="urn:microsoft.com/office/officeart/2005/8/layout/orgChart1"/>
    <dgm:cxn modelId="{84E6DCB8-B519-44A4-BDEC-D05B133A99A3}" type="presParOf" srcId="{5A76A534-081B-4B46-B441-E1850B3768FA}" destId="{846AEC95-9B8C-403E-9119-81A2572FB189}" srcOrd="1" destOrd="0" presId="urn:microsoft.com/office/officeart/2005/8/layout/orgChart1"/>
    <dgm:cxn modelId="{2947BEAF-0DE4-4E8D-9670-95824A9B854F}" type="presParOf" srcId="{5A76A534-081B-4B46-B441-E1850B3768FA}" destId="{E8989ADA-AE8E-4C2D-8135-FE69029BC20A}" srcOrd="2" destOrd="0" presId="urn:microsoft.com/office/officeart/2005/8/layout/orgChart1"/>
    <dgm:cxn modelId="{793FDF83-D3EB-49F5-A2F6-7543922E9CD4}" type="presParOf" srcId="{34F94893-89C4-433F-8E09-D8EF710D50C5}" destId="{80E40C53-64CE-4E0B-BDFF-232ABD349E5F}" srcOrd="8" destOrd="0" presId="urn:microsoft.com/office/officeart/2005/8/layout/orgChart1"/>
    <dgm:cxn modelId="{63EA39FD-D0A3-4CC3-AA2E-8377B6400FA6}" type="presParOf" srcId="{34F94893-89C4-433F-8E09-D8EF710D50C5}" destId="{F277C2D7-9340-4FBD-9B85-5F67776EA4C3}" srcOrd="9" destOrd="0" presId="urn:microsoft.com/office/officeart/2005/8/layout/orgChart1"/>
    <dgm:cxn modelId="{84FC80A4-C05B-428A-AD64-D25E7CCA47D1}" type="presParOf" srcId="{F277C2D7-9340-4FBD-9B85-5F67776EA4C3}" destId="{859038E2-5CAF-428E-8CC3-DEDE58CFE39B}" srcOrd="0" destOrd="0" presId="urn:microsoft.com/office/officeart/2005/8/layout/orgChart1"/>
    <dgm:cxn modelId="{9BFBA36C-624F-49A2-A901-9781E04D7705}" type="presParOf" srcId="{859038E2-5CAF-428E-8CC3-DEDE58CFE39B}" destId="{BF2B581C-228C-4851-B61B-5E83E6E8976E}" srcOrd="0" destOrd="0" presId="urn:microsoft.com/office/officeart/2005/8/layout/orgChart1"/>
    <dgm:cxn modelId="{43271B92-F049-4A9E-8AC0-C7DC1D43AE19}" type="presParOf" srcId="{859038E2-5CAF-428E-8CC3-DEDE58CFE39B}" destId="{F8B965B7-4C41-4566-8B8E-713A643833F1}" srcOrd="1" destOrd="0" presId="urn:microsoft.com/office/officeart/2005/8/layout/orgChart1"/>
    <dgm:cxn modelId="{9608EFAA-30E8-424A-BDB7-CAB274905C5B}" type="presParOf" srcId="{F277C2D7-9340-4FBD-9B85-5F67776EA4C3}" destId="{6EF9EA80-029B-4F2C-971D-FF593B86C204}" srcOrd="1" destOrd="0" presId="urn:microsoft.com/office/officeart/2005/8/layout/orgChart1"/>
    <dgm:cxn modelId="{EFBF4724-8D5B-4484-8F25-186C3B3F2D7B}" type="presParOf" srcId="{F277C2D7-9340-4FBD-9B85-5F67776EA4C3}" destId="{81CD90C8-51D5-40B9-B873-337573324724}" srcOrd="2" destOrd="0" presId="urn:microsoft.com/office/officeart/2005/8/layout/orgChart1"/>
    <dgm:cxn modelId="{8B015833-48F8-4F31-A597-0EEF84A4A8FB}" type="presParOf" srcId="{50E537BA-3146-40B0-8EA5-0EE209796795}" destId="{13378D33-F8C9-4931-A197-8896D38F9817}" srcOrd="2" destOrd="0" presId="urn:microsoft.com/office/officeart/2005/8/layout/orgChart1"/>
    <dgm:cxn modelId="{5FA29C98-02E8-4700-92B9-02F454C60799}" type="presParOf" srcId="{4995A860-ADFF-403A-91EA-A68847C54BA3}" destId="{51476FCF-0FB1-421B-96CD-3A3F705B2B02}" srcOrd="6" destOrd="0" presId="urn:microsoft.com/office/officeart/2005/8/layout/orgChart1"/>
    <dgm:cxn modelId="{DCEBF419-AE31-4F99-B440-185D5D61834C}" type="presParOf" srcId="{4995A860-ADFF-403A-91EA-A68847C54BA3}" destId="{0CD7DD2A-C038-46DC-8B48-3A3AA2CEF27A}" srcOrd="7" destOrd="0" presId="urn:microsoft.com/office/officeart/2005/8/layout/orgChart1"/>
    <dgm:cxn modelId="{E5E721C3-A43D-463B-A63E-E79E19A19CC3}" type="presParOf" srcId="{0CD7DD2A-C038-46DC-8B48-3A3AA2CEF27A}" destId="{D3E8013A-F34C-4E43-B2D4-BE28F7C4F3E7}" srcOrd="0" destOrd="0" presId="urn:microsoft.com/office/officeart/2005/8/layout/orgChart1"/>
    <dgm:cxn modelId="{2654221F-910D-42BE-9E6D-E222D1EF7B64}" type="presParOf" srcId="{D3E8013A-F34C-4E43-B2D4-BE28F7C4F3E7}" destId="{CBD648C7-CA6D-43FF-9577-46106A718834}" srcOrd="0" destOrd="0" presId="urn:microsoft.com/office/officeart/2005/8/layout/orgChart1"/>
    <dgm:cxn modelId="{CA604EC1-B12B-4AEC-88F3-70DA5D8B74BC}" type="presParOf" srcId="{D3E8013A-F34C-4E43-B2D4-BE28F7C4F3E7}" destId="{73070430-28D6-4786-BE78-D7AB766E459C}" srcOrd="1" destOrd="0" presId="urn:microsoft.com/office/officeart/2005/8/layout/orgChart1"/>
    <dgm:cxn modelId="{B5EC9306-F999-4B33-82AA-EC9E8B99A976}" type="presParOf" srcId="{0CD7DD2A-C038-46DC-8B48-3A3AA2CEF27A}" destId="{C789C2E0-925F-4B59-A1E5-F00DA57D5734}" srcOrd="1" destOrd="0" presId="urn:microsoft.com/office/officeart/2005/8/layout/orgChart1"/>
    <dgm:cxn modelId="{BA19D33F-A344-4060-B801-7442F6A14AC8}" type="presParOf" srcId="{C789C2E0-925F-4B59-A1E5-F00DA57D5734}" destId="{D0817A79-0F71-427F-921C-BBDB3A45FA2B}" srcOrd="0" destOrd="0" presId="urn:microsoft.com/office/officeart/2005/8/layout/orgChart1"/>
    <dgm:cxn modelId="{CBA252A3-9F11-4F23-AD8B-9733BE04850F}" type="presParOf" srcId="{C789C2E0-925F-4B59-A1E5-F00DA57D5734}" destId="{7FC015D6-C86C-4B80-A156-2C81A4E7547E}" srcOrd="1" destOrd="0" presId="urn:microsoft.com/office/officeart/2005/8/layout/orgChart1"/>
    <dgm:cxn modelId="{4922687F-0388-4062-8280-6A7D2E389AE1}" type="presParOf" srcId="{7FC015D6-C86C-4B80-A156-2C81A4E7547E}" destId="{F43677F2-953B-469C-9E50-7DF0F6EF321D}" srcOrd="0" destOrd="0" presId="urn:microsoft.com/office/officeart/2005/8/layout/orgChart1"/>
    <dgm:cxn modelId="{35C42968-ABB2-48FF-994E-3A3978FCCEDE}" type="presParOf" srcId="{F43677F2-953B-469C-9E50-7DF0F6EF321D}" destId="{74539322-E532-4191-80CC-85F7F3E5C124}" srcOrd="0" destOrd="0" presId="urn:microsoft.com/office/officeart/2005/8/layout/orgChart1"/>
    <dgm:cxn modelId="{F059759F-ED62-43C0-8A9B-FC10D8E031C6}" type="presParOf" srcId="{F43677F2-953B-469C-9E50-7DF0F6EF321D}" destId="{BF76D0CB-89DC-4A02-9C64-B1B2F0506D35}" srcOrd="1" destOrd="0" presId="urn:microsoft.com/office/officeart/2005/8/layout/orgChart1"/>
    <dgm:cxn modelId="{AF1D6D1B-6E05-4392-9ACE-7D72CA2E3F35}" type="presParOf" srcId="{7FC015D6-C86C-4B80-A156-2C81A4E7547E}" destId="{D673BE9B-E92A-43E9-9D5C-92192798BA6F}" srcOrd="1" destOrd="0" presId="urn:microsoft.com/office/officeart/2005/8/layout/orgChart1"/>
    <dgm:cxn modelId="{7272AE1E-CAF4-43E0-B22F-E7DC0780B0B3}" type="presParOf" srcId="{7FC015D6-C86C-4B80-A156-2C81A4E7547E}" destId="{59D607D2-2CC4-4E7F-825C-3259CFEC2004}" srcOrd="2" destOrd="0" presId="urn:microsoft.com/office/officeart/2005/8/layout/orgChart1"/>
    <dgm:cxn modelId="{9342E23F-4CE2-4BF6-8E70-51A9E0D588E6}" type="presParOf" srcId="{C789C2E0-925F-4B59-A1E5-F00DA57D5734}" destId="{30471694-0C10-42B7-ABA4-D5D89D94146B}" srcOrd="2" destOrd="0" presId="urn:microsoft.com/office/officeart/2005/8/layout/orgChart1"/>
    <dgm:cxn modelId="{86B00E21-84FA-4F97-BBCD-4D79641E0AB3}" type="presParOf" srcId="{C789C2E0-925F-4B59-A1E5-F00DA57D5734}" destId="{D568CFC8-1CA6-4318-AC80-A1524CD1483E}" srcOrd="3" destOrd="0" presId="urn:microsoft.com/office/officeart/2005/8/layout/orgChart1"/>
    <dgm:cxn modelId="{D1A716D9-43AE-4111-BBD0-60F969493FB4}" type="presParOf" srcId="{D568CFC8-1CA6-4318-AC80-A1524CD1483E}" destId="{66B9356D-85A1-4D4B-ACAA-DF75DBE052F9}" srcOrd="0" destOrd="0" presId="urn:microsoft.com/office/officeart/2005/8/layout/orgChart1"/>
    <dgm:cxn modelId="{CA189745-CA02-4DE8-9771-10E53639F78D}" type="presParOf" srcId="{66B9356D-85A1-4D4B-ACAA-DF75DBE052F9}" destId="{FE8C89C1-4671-4D04-9C53-EE1EE3B62177}" srcOrd="0" destOrd="0" presId="urn:microsoft.com/office/officeart/2005/8/layout/orgChart1"/>
    <dgm:cxn modelId="{9DEAA833-90F4-4FE4-9F10-55B0A1B72C03}" type="presParOf" srcId="{66B9356D-85A1-4D4B-ACAA-DF75DBE052F9}" destId="{DCC1AA1F-C414-4730-A78F-1610725961FE}" srcOrd="1" destOrd="0" presId="urn:microsoft.com/office/officeart/2005/8/layout/orgChart1"/>
    <dgm:cxn modelId="{BD36051C-2949-4CE7-9487-47AF34FEDB38}" type="presParOf" srcId="{D568CFC8-1CA6-4318-AC80-A1524CD1483E}" destId="{E2C0219C-044C-4A37-93E3-212375E1F761}" srcOrd="1" destOrd="0" presId="urn:microsoft.com/office/officeart/2005/8/layout/orgChart1"/>
    <dgm:cxn modelId="{60715A3D-52FC-48C3-9CFE-3B7963BBD9BF}" type="presParOf" srcId="{D568CFC8-1CA6-4318-AC80-A1524CD1483E}" destId="{0DBA9B0D-F77E-4776-B357-CAD47EF31259}" srcOrd="2" destOrd="0" presId="urn:microsoft.com/office/officeart/2005/8/layout/orgChart1"/>
    <dgm:cxn modelId="{BB11D029-B20F-48A6-BCA9-B2E1C319E65B}" type="presParOf" srcId="{C789C2E0-925F-4B59-A1E5-F00DA57D5734}" destId="{7B328D06-5A62-4367-9C4E-DEE4D9D484B8}" srcOrd="4" destOrd="0" presId="urn:microsoft.com/office/officeart/2005/8/layout/orgChart1"/>
    <dgm:cxn modelId="{64E1D8D8-E695-406B-8D5E-E335720C8AD0}" type="presParOf" srcId="{C789C2E0-925F-4B59-A1E5-F00DA57D5734}" destId="{B041323F-C5A2-47E8-8337-B84696CA4960}" srcOrd="5" destOrd="0" presId="urn:microsoft.com/office/officeart/2005/8/layout/orgChart1"/>
    <dgm:cxn modelId="{94A284D8-8E5D-4425-A7A6-58F22CA38621}" type="presParOf" srcId="{B041323F-C5A2-47E8-8337-B84696CA4960}" destId="{C955BCDC-006A-40E5-9CC3-6549124E340E}" srcOrd="0" destOrd="0" presId="urn:microsoft.com/office/officeart/2005/8/layout/orgChart1"/>
    <dgm:cxn modelId="{62B4329B-D4FC-4629-922E-BE6B23360BF3}" type="presParOf" srcId="{C955BCDC-006A-40E5-9CC3-6549124E340E}" destId="{659D4C4C-03E6-427C-921C-83943DD96CB9}" srcOrd="0" destOrd="0" presId="urn:microsoft.com/office/officeart/2005/8/layout/orgChart1"/>
    <dgm:cxn modelId="{B4AC6FD7-2FAF-454D-8667-93024DA5CC95}" type="presParOf" srcId="{C955BCDC-006A-40E5-9CC3-6549124E340E}" destId="{5F4C59BE-2C14-4961-B82F-BABF8776FBB7}" srcOrd="1" destOrd="0" presId="urn:microsoft.com/office/officeart/2005/8/layout/orgChart1"/>
    <dgm:cxn modelId="{A98DEA78-C7BD-47D2-BDAE-F8E14EC64F05}" type="presParOf" srcId="{B041323F-C5A2-47E8-8337-B84696CA4960}" destId="{6AC3EA26-3883-45C7-927F-70605D55CB70}" srcOrd="1" destOrd="0" presId="urn:microsoft.com/office/officeart/2005/8/layout/orgChart1"/>
    <dgm:cxn modelId="{D8752E9A-2BF9-4E98-89D0-93EC6C2BBF01}" type="presParOf" srcId="{B041323F-C5A2-47E8-8337-B84696CA4960}" destId="{310D389E-2A97-42D8-89F7-B08741BF4ED4}" srcOrd="2" destOrd="0" presId="urn:microsoft.com/office/officeart/2005/8/layout/orgChart1"/>
    <dgm:cxn modelId="{C854F91B-FA92-411E-BE57-EDAD61F98B6B}" type="presParOf" srcId="{C789C2E0-925F-4B59-A1E5-F00DA57D5734}" destId="{48205781-5BCD-45FB-A62E-E929CA66A67C}" srcOrd="6" destOrd="0" presId="urn:microsoft.com/office/officeart/2005/8/layout/orgChart1"/>
    <dgm:cxn modelId="{EE5537F0-E1BB-4C2B-91D3-82BA61FCE31D}" type="presParOf" srcId="{C789C2E0-925F-4B59-A1E5-F00DA57D5734}" destId="{62F8A7E8-FB29-4B2E-B56C-903E5FA56B08}" srcOrd="7" destOrd="0" presId="urn:microsoft.com/office/officeart/2005/8/layout/orgChart1"/>
    <dgm:cxn modelId="{F191DE63-5915-429E-8D76-0FE3EFE0FF60}" type="presParOf" srcId="{62F8A7E8-FB29-4B2E-B56C-903E5FA56B08}" destId="{861D89D2-3196-4D7C-9F41-B6A49B9281C5}" srcOrd="0" destOrd="0" presId="urn:microsoft.com/office/officeart/2005/8/layout/orgChart1"/>
    <dgm:cxn modelId="{E5447AA2-FA9A-4E73-B84C-92571DB9E50F}" type="presParOf" srcId="{861D89D2-3196-4D7C-9F41-B6A49B9281C5}" destId="{269C2893-60B4-4EBA-835A-733CAEEC8B5F}" srcOrd="0" destOrd="0" presId="urn:microsoft.com/office/officeart/2005/8/layout/orgChart1"/>
    <dgm:cxn modelId="{951B643A-4CDB-4A16-A514-EF382C047B33}" type="presParOf" srcId="{861D89D2-3196-4D7C-9F41-B6A49B9281C5}" destId="{6A6760EE-1F39-49E8-8EF3-70F141858E6C}" srcOrd="1" destOrd="0" presId="urn:microsoft.com/office/officeart/2005/8/layout/orgChart1"/>
    <dgm:cxn modelId="{9AFEE421-AB31-45A0-990B-0C1A7A537B82}" type="presParOf" srcId="{62F8A7E8-FB29-4B2E-B56C-903E5FA56B08}" destId="{4CE6ADAE-A9D3-4B2F-AB94-CAE7ED63D905}" srcOrd="1" destOrd="0" presId="urn:microsoft.com/office/officeart/2005/8/layout/orgChart1"/>
    <dgm:cxn modelId="{361E76DF-5214-4E04-BB8F-CA9A2CB6F3D5}" type="presParOf" srcId="{62F8A7E8-FB29-4B2E-B56C-903E5FA56B08}" destId="{06747FC8-C8A7-481A-86F1-14DAAD85B49A}" srcOrd="2" destOrd="0" presId="urn:microsoft.com/office/officeart/2005/8/layout/orgChart1"/>
    <dgm:cxn modelId="{1E3C978B-62B4-4E53-BD5E-3ECF3E8C315B}" type="presParOf" srcId="{0CD7DD2A-C038-46DC-8B48-3A3AA2CEF27A}" destId="{093BB0E0-5590-42DD-AD47-AF3072BC8247}" srcOrd="2" destOrd="0" presId="urn:microsoft.com/office/officeart/2005/8/layout/orgChart1"/>
    <dgm:cxn modelId="{0F073712-C8BD-4232-8702-6EE114D9BDB4}" type="presParOf" srcId="{EA478DDA-B63F-4F33-B17F-A234FE70D18B}" destId="{A9FF4B9A-7F70-4AE2-A97D-25358F64382E}" srcOrd="2" destOrd="0" presId="urn:microsoft.com/office/officeart/2005/8/layout/orgChart1"/>
    <dgm:cxn modelId="{CF3CA95C-DEE0-47E6-B3FD-41733C78C468}" type="presParOf" srcId="{A9FF4B9A-7F70-4AE2-A97D-25358F64382E}" destId="{FA6997DB-AE1B-46BF-8305-3D6A2337467D}" srcOrd="0" destOrd="0" presId="urn:microsoft.com/office/officeart/2005/8/layout/orgChart1"/>
    <dgm:cxn modelId="{AF9C7CE3-5AE7-4906-9FB2-E321E3E06931}" type="presParOf" srcId="{A9FF4B9A-7F70-4AE2-A97D-25358F64382E}" destId="{AC9BF523-1EF9-4160-83A7-A8B429759774}" srcOrd="1" destOrd="0" presId="urn:microsoft.com/office/officeart/2005/8/layout/orgChart1"/>
    <dgm:cxn modelId="{7E8725D7-D42C-48A7-BE27-A4E5DDF9E792}" type="presParOf" srcId="{AC9BF523-1EF9-4160-83A7-A8B429759774}" destId="{D7516454-306E-4142-935B-6577DA8C92DD}" srcOrd="0" destOrd="0" presId="urn:microsoft.com/office/officeart/2005/8/layout/orgChart1"/>
    <dgm:cxn modelId="{7A715A33-F513-4276-8224-ACADA0B14F6A}" type="presParOf" srcId="{D7516454-306E-4142-935B-6577DA8C92DD}" destId="{B08270DE-9055-4C4D-B2E0-9185CDA2BDF4}" srcOrd="0" destOrd="0" presId="urn:microsoft.com/office/officeart/2005/8/layout/orgChart1"/>
    <dgm:cxn modelId="{F431D87E-C688-4E5F-9F1C-E083AAC25DED}" type="presParOf" srcId="{D7516454-306E-4142-935B-6577DA8C92DD}" destId="{4FC2253B-452F-4F55-972A-2140FF9A321E}" srcOrd="1" destOrd="0" presId="urn:microsoft.com/office/officeart/2005/8/layout/orgChart1"/>
    <dgm:cxn modelId="{2E342952-59C9-40AA-999C-5BBE1838CD14}" type="presParOf" srcId="{AC9BF523-1EF9-4160-83A7-A8B429759774}" destId="{7A123D36-0265-4136-AB0C-2AD95F91BB9B}" srcOrd="1" destOrd="0" presId="urn:microsoft.com/office/officeart/2005/8/layout/orgChart1"/>
    <dgm:cxn modelId="{9CF6A18C-EE31-40EE-B083-D4A6E6BAC41D}" type="presParOf" srcId="{AC9BF523-1EF9-4160-83A7-A8B429759774}" destId="{739039B4-3667-4CE6-BE6E-E04BD7A2CF0E}" srcOrd="2" destOrd="0" presId="urn:microsoft.com/office/officeart/2005/8/layout/orgChart1"/>
    <dgm:cxn modelId="{F246575D-F9BD-44A9-863F-CD6A081D22C0}" type="presParOf" srcId="{A9FF4B9A-7F70-4AE2-A97D-25358F64382E}" destId="{93FBC649-8686-48FC-AC10-E6E14893BDCE}" srcOrd="2" destOrd="0" presId="urn:microsoft.com/office/officeart/2005/8/layout/orgChart1"/>
    <dgm:cxn modelId="{20186ED4-A5BC-4440-9D4F-84A9CB0C40F0}" type="presParOf" srcId="{A9FF4B9A-7F70-4AE2-A97D-25358F64382E}" destId="{37040013-0AB9-4F27-AF34-DA1E10B013B7}" srcOrd="3" destOrd="0" presId="urn:microsoft.com/office/officeart/2005/8/layout/orgChart1"/>
    <dgm:cxn modelId="{41371C59-B71E-4BAA-8078-C0F87890B3C2}" type="presParOf" srcId="{37040013-0AB9-4F27-AF34-DA1E10B013B7}" destId="{22481F52-6F1B-479C-BDDE-7F4B918AF8DD}" srcOrd="0" destOrd="0" presId="urn:microsoft.com/office/officeart/2005/8/layout/orgChart1"/>
    <dgm:cxn modelId="{2B1B7C92-039F-4F17-96AC-46A1CD518D5E}" type="presParOf" srcId="{22481F52-6F1B-479C-BDDE-7F4B918AF8DD}" destId="{4C6F8FD5-8C46-40D8-9536-2A8648058A40}" srcOrd="0" destOrd="0" presId="urn:microsoft.com/office/officeart/2005/8/layout/orgChart1"/>
    <dgm:cxn modelId="{08FC567F-09FD-4625-8ACF-5995B1C01CB9}" type="presParOf" srcId="{22481F52-6F1B-479C-BDDE-7F4B918AF8DD}" destId="{FD5F8024-63E1-4B64-9380-7E14EAF07F9C}" srcOrd="1" destOrd="0" presId="urn:microsoft.com/office/officeart/2005/8/layout/orgChart1"/>
    <dgm:cxn modelId="{0DA2DE5E-1F6D-4373-9A54-71C908A4A34C}" type="presParOf" srcId="{37040013-0AB9-4F27-AF34-DA1E10B013B7}" destId="{9B4F1120-99DB-4DFE-89F0-AB6AB3D56EDB}" srcOrd="1" destOrd="0" presId="urn:microsoft.com/office/officeart/2005/8/layout/orgChart1"/>
    <dgm:cxn modelId="{F8764B94-5FB2-448D-92F7-54B35BED9AE8}" type="presParOf" srcId="{37040013-0AB9-4F27-AF34-DA1E10B013B7}" destId="{041C675E-3B51-434A-89FD-526B8CBDF705}" srcOrd="2" destOrd="0" presId="urn:microsoft.com/office/officeart/2005/8/layout/orgChart1"/>
  </dgm:cxnLst>
  <dgm:bg>
    <a:noFill/>
    <a:effectLst>
      <a:outerShdw blurRad="63500" sx="102000" sy="102000" algn="ctr" rotWithShape="0">
        <a:prstClr val="black">
          <a:alpha val="40000"/>
        </a:prstClr>
      </a:outerShdw>
    </a:effectLst>
  </dgm:bg>
  <dgm:whole>
    <a:ln w="635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BC649-8686-48FC-AC10-E6E14893BDCE}">
      <dsp:nvSpPr>
        <dsp:cNvPr id="0" name=""/>
        <dsp:cNvSpPr/>
      </dsp:nvSpPr>
      <dsp:spPr>
        <a:xfrm>
          <a:off x="4084235" y="515507"/>
          <a:ext cx="107715" cy="471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897"/>
              </a:lnTo>
              <a:lnTo>
                <a:pt x="107715" y="471897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997DB-AE1B-46BF-8305-3D6A2337467D}">
      <dsp:nvSpPr>
        <dsp:cNvPr id="0" name=""/>
        <dsp:cNvSpPr/>
      </dsp:nvSpPr>
      <dsp:spPr>
        <a:xfrm>
          <a:off x="3976519" y="515507"/>
          <a:ext cx="107715" cy="471897"/>
        </a:xfrm>
        <a:custGeom>
          <a:avLst/>
          <a:gdLst/>
          <a:ahLst/>
          <a:cxnLst/>
          <a:rect l="0" t="0" r="0" b="0"/>
          <a:pathLst>
            <a:path>
              <a:moveTo>
                <a:pt x="107715" y="0"/>
              </a:moveTo>
              <a:lnTo>
                <a:pt x="107715" y="471897"/>
              </a:lnTo>
              <a:lnTo>
                <a:pt x="0" y="471897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205781-5BCD-45FB-A62E-E929CA66A67C}">
      <dsp:nvSpPr>
        <dsp:cNvPr id="0" name=""/>
        <dsp:cNvSpPr/>
      </dsp:nvSpPr>
      <dsp:spPr>
        <a:xfrm>
          <a:off x="5535831" y="1972233"/>
          <a:ext cx="152802" cy="2676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6718"/>
              </a:lnTo>
              <a:lnTo>
                <a:pt x="152802" y="2676718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28D06-5A62-4367-9C4E-DEE4D9D484B8}">
      <dsp:nvSpPr>
        <dsp:cNvPr id="0" name=""/>
        <dsp:cNvSpPr/>
      </dsp:nvSpPr>
      <dsp:spPr>
        <a:xfrm>
          <a:off x="5535831" y="1972233"/>
          <a:ext cx="153879" cy="1928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8623"/>
              </a:lnTo>
              <a:lnTo>
                <a:pt x="153879" y="1928623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71694-0C10-42B7-ABA4-D5D89D94146B}">
      <dsp:nvSpPr>
        <dsp:cNvPr id="0" name=""/>
        <dsp:cNvSpPr/>
      </dsp:nvSpPr>
      <dsp:spPr>
        <a:xfrm>
          <a:off x="5535831" y="1972233"/>
          <a:ext cx="153879" cy="1200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0260"/>
              </a:lnTo>
              <a:lnTo>
                <a:pt x="153879" y="120026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817A79-0F71-427F-921C-BBDB3A45FA2B}">
      <dsp:nvSpPr>
        <dsp:cNvPr id="0" name=""/>
        <dsp:cNvSpPr/>
      </dsp:nvSpPr>
      <dsp:spPr>
        <a:xfrm>
          <a:off x="5535831" y="1972233"/>
          <a:ext cx="153879" cy="471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897"/>
              </a:lnTo>
              <a:lnTo>
                <a:pt x="153879" y="471897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476FCF-0FB1-421B-96CD-3A3F705B2B02}">
      <dsp:nvSpPr>
        <dsp:cNvPr id="0" name=""/>
        <dsp:cNvSpPr/>
      </dsp:nvSpPr>
      <dsp:spPr>
        <a:xfrm>
          <a:off x="4084235" y="515507"/>
          <a:ext cx="1861942" cy="943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6078"/>
              </a:lnTo>
              <a:lnTo>
                <a:pt x="1861942" y="836078"/>
              </a:lnTo>
              <a:lnTo>
                <a:pt x="1861942" y="94379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40C53-64CE-4E0B-BDFF-232ABD349E5F}">
      <dsp:nvSpPr>
        <dsp:cNvPr id="0" name=""/>
        <dsp:cNvSpPr/>
      </dsp:nvSpPr>
      <dsp:spPr>
        <a:xfrm>
          <a:off x="4294537" y="1972233"/>
          <a:ext cx="153879" cy="33853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5349"/>
              </a:lnTo>
              <a:lnTo>
                <a:pt x="153879" y="3385349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6E63A-264E-4D4D-8C78-EA92141B2E93}">
      <dsp:nvSpPr>
        <dsp:cNvPr id="0" name=""/>
        <dsp:cNvSpPr/>
      </dsp:nvSpPr>
      <dsp:spPr>
        <a:xfrm>
          <a:off x="4294537" y="1972233"/>
          <a:ext cx="153879" cy="2656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6986"/>
              </a:lnTo>
              <a:lnTo>
                <a:pt x="153879" y="2656986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F487E-AD7A-4E43-B311-2CD07C76633D}">
      <dsp:nvSpPr>
        <dsp:cNvPr id="0" name=""/>
        <dsp:cNvSpPr/>
      </dsp:nvSpPr>
      <dsp:spPr>
        <a:xfrm>
          <a:off x="4294537" y="1972233"/>
          <a:ext cx="153879" cy="1928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8623"/>
              </a:lnTo>
              <a:lnTo>
                <a:pt x="153879" y="1928623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6BFE73-5B41-40B3-8C80-366BDAD741DC}">
      <dsp:nvSpPr>
        <dsp:cNvPr id="0" name=""/>
        <dsp:cNvSpPr/>
      </dsp:nvSpPr>
      <dsp:spPr>
        <a:xfrm>
          <a:off x="4294537" y="1972233"/>
          <a:ext cx="153879" cy="1200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0260"/>
              </a:lnTo>
              <a:lnTo>
                <a:pt x="153879" y="120026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143DC-29FB-4903-8A67-31CBA06434D1}">
      <dsp:nvSpPr>
        <dsp:cNvPr id="0" name=""/>
        <dsp:cNvSpPr/>
      </dsp:nvSpPr>
      <dsp:spPr>
        <a:xfrm>
          <a:off x="4294537" y="1972233"/>
          <a:ext cx="153879" cy="471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897"/>
              </a:lnTo>
              <a:lnTo>
                <a:pt x="153879" y="471897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6334A-5C4D-4FF4-A51F-8AA8C2D4F27C}">
      <dsp:nvSpPr>
        <dsp:cNvPr id="0" name=""/>
        <dsp:cNvSpPr/>
      </dsp:nvSpPr>
      <dsp:spPr>
        <a:xfrm>
          <a:off x="4084235" y="515507"/>
          <a:ext cx="620647" cy="943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6078"/>
              </a:lnTo>
              <a:lnTo>
                <a:pt x="620647" y="836078"/>
              </a:lnTo>
              <a:lnTo>
                <a:pt x="620647" y="94379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A80A3-CE2C-4551-A9CF-F5374C836123}">
      <dsp:nvSpPr>
        <dsp:cNvPr id="0" name=""/>
        <dsp:cNvSpPr/>
      </dsp:nvSpPr>
      <dsp:spPr>
        <a:xfrm>
          <a:off x="3053242" y="1972233"/>
          <a:ext cx="153879" cy="1928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8623"/>
              </a:lnTo>
              <a:lnTo>
                <a:pt x="153879" y="1928623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5B90F-0927-42A8-B801-70913781F144}">
      <dsp:nvSpPr>
        <dsp:cNvPr id="0" name=""/>
        <dsp:cNvSpPr/>
      </dsp:nvSpPr>
      <dsp:spPr>
        <a:xfrm>
          <a:off x="3053242" y="1972233"/>
          <a:ext cx="153879" cy="1200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0260"/>
              </a:lnTo>
              <a:lnTo>
                <a:pt x="153879" y="120026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012E0-3387-4ADA-8A2B-DDD6437D93BF}">
      <dsp:nvSpPr>
        <dsp:cNvPr id="0" name=""/>
        <dsp:cNvSpPr/>
      </dsp:nvSpPr>
      <dsp:spPr>
        <a:xfrm>
          <a:off x="3053242" y="1972233"/>
          <a:ext cx="153879" cy="471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897"/>
              </a:lnTo>
              <a:lnTo>
                <a:pt x="153879" y="471897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ADB37-2AFE-4597-9207-2804FDCC1876}">
      <dsp:nvSpPr>
        <dsp:cNvPr id="0" name=""/>
        <dsp:cNvSpPr/>
      </dsp:nvSpPr>
      <dsp:spPr>
        <a:xfrm>
          <a:off x="3463587" y="515507"/>
          <a:ext cx="620647" cy="943794"/>
        </a:xfrm>
        <a:custGeom>
          <a:avLst/>
          <a:gdLst/>
          <a:ahLst/>
          <a:cxnLst/>
          <a:rect l="0" t="0" r="0" b="0"/>
          <a:pathLst>
            <a:path>
              <a:moveTo>
                <a:pt x="620647" y="0"/>
              </a:moveTo>
              <a:lnTo>
                <a:pt x="620647" y="836078"/>
              </a:lnTo>
              <a:lnTo>
                <a:pt x="0" y="836078"/>
              </a:lnTo>
              <a:lnTo>
                <a:pt x="0" y="94379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880112-593D-402A-994A-3FD46D0ADDE0}">
      <dsp:nvSpPr>
        <dsp:cNvPr id="0" name=""/>
        <dsp:cNvSpPr/>
      </dsp:nvSpPr>
      <dsp:spPr>
        <a:xfrm>
          <a:off x="1811947" y="1972233"/>
          <a:ext cx="153879" cy="1200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0260"/>
              </a:lnTo>
              <a:lnTo>
                <a:pt x="153879" y="1200260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DEE812-200A-45B2-B60E-FF02ABFF0BB0}">
      <dsp:nvSpPr>
        <dsp:cNvPr id="0" name=""/>
        <dsp:cNvSpPr/>
      </dsp:nvSpPr>
      <dsp:spPr>
        <a:xfrm>
          <a:off x="1811947" y="1972233"/>
          <a:ext cx="153879" cy="471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897"/>
              </a:lnTo>
              <a:lnTo>
                <a:pt x="153879" y="471897"/>
              </a:lnTo>
            </a:path>
          </a:pathLst>
        </a:custGeom>
        <a:noFill/>
        <a:ln w="254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3D2F8-928A-4B80-B9F5-E890D1E75411}">
      <dsp:nvSpPr>
        <dsp:cNvPr id="0" name=""/>
        <dsp:cNvSpPr/>
      </dsp:nvSpPr>
      <dsp:spPr>
        <a:xfrm>
          <a:off x="2222292" y="515507"/>
          <a:ext cx="1861942" cy="943794"/>
        </a:xfrm>
        <a:custGeom>
          <a:avLst/>
          <a:gdLst/>
          <a:ahLst/>
          <a:cxnLst/>
          <a:rect l="0" t="0" r="0" b="0"/>
          <a:pathLst>
            <a:path>
              <a:moveTo>
                <a:pt x="1861942" y="0"/>
              </a:moveTo>
              <a:lnTo>
                <a:pt x="1861942" y="836078"/>
              </a:lnTo>
              <a:lnTo>
                <a:pt x="0" y="836078"/>
              </a:lnTo>
              <a:lnTo>
                <a:pt x="0" y="943794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E6FFC0-3993-4001-9B07-39A20D59AE6B}">
      <dsp:nvSpPr>
        <dsp:cNvPr id="0" name=""/>
        <dsp:cNvSpPr/>
      </dsp:nvSpPr>
      <dsp:spPr>
        <a:xfrm>
          <a:off x="3571303" y="2575"/>
          <a:ext cx="1025863" cy="512931"/>
        </a:xfrm>
        <a:prstGeom prst="rect">
          <a:avLst/>
        </a:prstGeom>
        <a:gradFill flip="none" rotWithShape="0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Kommunedirektør</a:t>
          </a:r>
        </a:p>
      </dsp:txBody>
      <dsp:txXfrm>
        <a:off x="3571303" y="2575"/>
        <a:ext cx="1025863" cy="512931"/>
      </dsp:txXfrm>
    </dsp:sp>
    <dsp:sp modelId="{70A4351C-EA98-420E-8E02-6556357B3039}">
      <dsp:nvSpPr>
        <dsp:cNvPr id="0" name=""/>
        <dsp:cNvSpPr/>
      </dsp:nvSpPr>
      <dsp:spPr>
        <a:xfrm>
          <a:off x="1709361" y="1459301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Service og kultur</a:t>
          </a:r>
        </a:p>
      </dsp:txBody>
      <dsp:txXfrm>
        <a:off x="1709361" y="1459301"/>
        <a:ext cx="1025863" cy="512931"/>
      </dsp:txXfrm>
    </dsp:sp>
    <dsp:sp modelId="{F92DB8FE-D166-4C31-9BDD-CAFE0C781A4D}">
      <dsp:nvSpPr>
        <dsp:cNvPr id="0" name=""/>
        <dsp:cNvSpPr/>
      </dsp:nvSpPr>
      <dsp:spPr>
        <a:xfrm>
          <a:off x="1965826" y="2187664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Servicekontor</a:t>
          </a:r>
        </a:p>
      </dsp:txBody>
      <dsp:txXfrm>
        <a:off x="1965826" y="2187664"/>
        <a:ext cx="1025863" cy="512931"/>
      </dsp:txXfrm>
    </dsp:sp>
    <dsp:sp modelId="{9DD0FC14-1271-408E-B2E3-34824A8F6D87}">
      <dsp:nvSpPr>
        <dsp:cNvPr id="0" name=""/>
        <dsp:cNvSpPr/>
      </dsp:nvSpPr>
      <dsp:spPr>
        <a:xfrm>
          <a:off x="1965826" y="2916027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Kultur</a:t>
          </a:r>
          <a:endParaRPr lang="nb-NO" sz="900" kern="1200" dirty="0"/>
        </a:p>
      </dsp:txBody>
      <dsp:txXfrm>
        <a:off x="1965826" y="2916027"/>
        <a:ext cx="1025863" cy="512931"/>
      </dsp:txXfrm>
    </dsp:sp>
    <dsp:sp modelId="{ACC38354-0194-4EEB-9A97-747E100D32AE}">
      <dsp:nvSpPr>
        <dsp:cNvPr id="0" name=""/>
        <dsp:cNvSpPr/>
      </dsp:nvSpPr>
      <dsp:spPr>
        <a:xfrm>
          <a:off x="2950655" y="1459301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Teknisk, landbruk og utvikling</a:t>
          </a:r>
        </a:p>
      </dsp:txBody>
      <dsp:txXfrm>
        <a:off x="2950655" y="1459301"/>
        <a:ext cx="1025863" cy="512931"/>
      </dsp:txXfrm>
    </dsp:sp>
    <dsp:sp modelId="{1014D7B3-37A7-43CA-98F6-5AA7DB14DEEB}">
      <dsp:nvSpPr>
        <dsp:cNvPr id="0" name=""/>
        <dsp:cNvSpPr/>
      </dsp:nvSpPr>
      <dsp:spPr>
        <a:xfrm>
          <a:off x="3207121" y="2187664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Landbruk</a:t>
          </a:r>
        </a:p>
      </dsp:txBody>
      <dsp:txXfrm>
        <a:off x="3207121" y="2187664"/>
        <a:ext cx="1025863" cy="512931"/>
      </dsp:txXfrm>
    </dsp:sp>
    <dsp:sp modelId="{3718051A-2B09-4149-853D-6902A7599D05}">
      <dsp:nvSpPr>
        <dsp:cNvPr id="0" name=""/>
        <dsp:cNvSpPr/>
      </dsp:nvSpPr>
      <dsp:spPr>
        <a:xfrm>
          <a:off x="3207121" y="2916027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Kommunalteknikk</a:t>
          </a:r>
        </a:p>
      </dsp:txBody>
      <dsp:txXfrm>
        <a:off x="3207121" y="2916027"/>
        <a:ext cx="1025863" cy="512931"/>
      </dsp:txXfrm>
    </dsp:sp>
    <dsp:sp modelId="{CF2186DF-2067-475C-AF45-B77179C23AB6}">
      <dsp:nvSpPr>
        <dsp:cNvPr id="0" name=""/>
        <dsp:cNvSpPr/>
      </dsp:nvSpPr>
      <dsp:spPr>
        <a:xfrm>
          <a:off x="3207121" y="3644390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Plan og bygg</a:t>
          </a:r>
        </a:p>
      </dsp:txBody>
      <dsp:txXfrm>
        <a:off x="3207121" y="3644390"/>
        <a:ext cx="1025863" cy="512931"/>
      </dsp:txXfrm>
    </dsp:sp>
    <dsp:sp modelId="{5690BE78-EB7B-4144-BB7B-11166069F6A5}">
      <dsp:nvSpPr>
        <dsp:cNvPr id="0" name=""/>
        <dsp:cNvSpPr/>
      </dsp:nvSpPr>
      <dsp:spPr>
        <a:xfrm>
          <a:off x="4191950" y="1459301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Helse, rehabilitering og omsorg</a:t>
          </a:r>
        </a:p>
      </dsp:txBody>
      <dsp:txXfrm>
        <a:off x="4191950" y="1459301"/>
        <a:ext cx="1025863" cy="512931"/>
      </dsp:txXfrm>
    </dsp:sp>
    <dsp:sp modelId="{C56314C7-D0D1-4EB0-8218-6FAE6BE50586}">
      <dsp:nvSpPr>
        <dsp:cNvPr id="0" name=""/>
        <dsp:cNvSpPr/>
      </dsp:nvSpPr>
      <dsp:spPr>
        <a:xfrm>
          <a:off x="4448416" y="2187664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Helse</a:t>
          </a:r>
        </a:p>
      </dsp:txBody>
      <dsp:txXfrm>
        <a:off x="4448416" y="2187664"/>
        <a:ext cx="1025863" cy="512931"/>
      </dsp:txXfrm>
    </dsp:sp>
    <dsp:sp modelId="{E8215465-1D07-4A41-9269-24F71F7FA99C}">
      <dsp:nvSpPr>
        <dsp:cNvPr id="0" name=""/>
        <dsp:cNvSpPr/>
      </dsp:nvSpPr>
      <dsp:spPr>
        <a:xfrm>
          <a:off x="4448416" y="2916027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Hjemmetjenesten</a:t>
          </a:r>
          <a:endParaRPr lang="nb-NO" sz="900" kern="1200" dirty="0"/>
        </a:p>
      </dsp:txBody>
      <dsp:txXfrm>
        <a:off x="4448416" y="2916027"/>
        <a:ext cx="1025863" cy="512931"/>
      </dsp:txXfrm>
    </dsp:sp>
    <dsp:sp modelId="{4DCE82DE-016B-46BB-9A9D-ED1947DEE05A}">
      <dsp:nvSpPr>
        <dsp:cNvPr id="0" name=""/>
        <dsp:cNvSpPr/>
      </dsp:nvSpPr>
      <dsp:spPr>
        <a:xfrm>
          <a:off x="4448416" y="3644390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Institusjon</a:t>
          </a:r>
          <a:endParaRPr lang="nb-NO" sz="900" kern="1200" dirty="0"/>
        </a:p>
      </dsp:txBody>
      <dsp:txXfrm>
        <a:off x="4448416" y="3644390"/>
        <a:ext cx="1025863" cy="512931"/>
      </dsp:txXfrm>
    </dsp:sp>
    <dsp:sp modelId="{C46A92DF-8265-433C-982D-C0EC0A6D3D5B}">
      <dsp:nvSpPr>
        <dsp:cNvPr id="0" name=""/>
        <dsp:cNvSpPr/>
      </dsp:nvSpPr>
      <dsp:spPr>
        <a:xfrm>
          <a:off x="4448416" y="4372753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Kjøkken og vaskeri</a:t>
          </a:r>
        </a:p>
      </dsp:txBody>
      <dsp:txXfrm>
        <a:off x="4448416" y="4372753"/>
        <a:ext cx="1025863" cy="512931"/>
      </dsp:txXfrm>
    </dsp:sp>
    <dsp:sp modelId="{BF2B581C-228C-4851-B61B-5E83E6E8976E}">
      <dsp:nvSpPr>
        <dsp:cNvPr id="0" name=""/>
        <dsp:cNvSpPr/>
      </dsp:nvSpPr>
      <dsp:spPr>
        <a:xfrm>
          <a:off x="4448416" y="5101116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Miljø- og </a:t>
          </a:r>
          <a:r>
            <a:rPr lang="nb-NO" sz="900" kern="1200" dirty="0" err="1"/>
            <a:t>oppfølgingstj</a:t>
          </a:r>
          <a:r>
            <a:rPr lang="nb-NO" sz="900" kern="1200" dirty="0"/>
            <a:t>. </a:t>
          </a:r>
        </a:p>
      </dsp:txBody>
      <dsp:txXfrm>
        <a:off x="4448416" y="5101116"/>
        <a:ext cx="1025863" cy="512931"/>
      </dsp:txXfrm>
    </dsp:sp>
    <dsp:sp modelId="{CBD648C7-CA6D-43FF-9577-46106A718834}">
      <dsp:nvSpPr>
        <dsp:cNvPr id="0" name=""/>
        <dsp:cNvSpPr/>
      </dsp:nvSpPr>
      <dsp:spPr>
        <a:xfrm>
          <a:off x="5433245" y="1459301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Oppvekst</a:t>
          </a:r>
        </a:p>
      </dsp:txBody>
      <dsp:txXfrm>
        <a:off x="5433245" y="1459301"/>
        <a:ext cx="1025863" cy="512931"/>
      </dsp:txXfrm>
    </dsp:sp>
    <dsp:sp modelId="{74539322-E532-4191-80CC-85F7F3E5C124}">
      <dsp:nvSpPr>
        <dsp:cNvPr id="0" name=""/>
        <dsp:cNvSpPr/>
      </dsp:nvSpPr>
      <dsp:spPr>
        <a:xfrm>
          <a:off x="5689711" y="2187664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Skole 1-10 med SFO</a:t>
          </a:r>
        </a:p>
      </dsp:txBody>
      <dsp:txXfrm>
        <a:off x="5689711" y="2187664"/>
        <a:ext cx="1025863" cy="512931"/>
      </dsp:txXfrm>
    </dsp:sp>
    <dsp:sp modelId="{FE8C89C1-4671-4D04-9C53-EE1EE3B62177}">
      <dsp:nvSpPr>
        <dsp:cNvPr id="0" name=""/>
        <dsp:cNvSpPr/>
      </dsp:nvSpPr>
      <dsp:spPr>
        <a:xfrm>
          <a:off x="5689711" y="2916027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Kulturskole</a:t>
          </a:r>
        </a:p>
      </dsp:txBody>
      <dsp:txXfrm>
        <a:off x="5689711" y="2916027"/>
        <a:ext cx="1025863" cy="512931"/>
      </dsp:txXfrm>
    </dsp:sp>
    <dsp:sp modelId="{659D4C4C-03E6-427C-921C-83943DD96CB9}">
      <dsp:nvSpPr>
        <dsp:cNvPr id="0" name=""/>
        <dsp:cNvSpPr/>
      </dsp:nvSpPr>
      <dsp:spPr>
        <a:xfrm>
          <a:off x="5689711" y="3644390"/>
          <a:ext cx="1025863" cy="51293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Barnehage </a:t>
          </a:r>
        </a:p>
      </dsp:txBody>
      <dsp:txXfrm>
        <a:off x="5689711" y="3644390"/>
        <a:ext cx="1025863" cy="512931"/>
      </dsp:txXfrm>
    </dsp:sp>
    <dsp:sp modelId="{269C2893-60B4-4EBA-835A-733CAEEC8B5F}">
      <dsp:nvSpPr>
        <dsp:cNvPr id="0" name=""/>
        <dsp:cNvSpPr/>
      </dsp:nvSpPr>
      <dsp:spPr>
        <a:xfrm>
          <a:off x="5688634" y="4392486"/>
          <a:ext cx="1025863" cy="512931"/>
        </a:xfrm>
        <a:prstGeom prst="rect">
          <a:avLst/>
        </a:prstGeom>
        <a:gradFill flip="none" rotWithShape="0">
          <a:gsLst>
            <a:gs pos="0">
              <a:schemeClr val="tx2">
                <a:lumMod val="40000"/>
                <a:lumOff val="60000"/>
                <a:tint val="66000"/>
                <a:satMod val="160000"/>
              </a:schemeClr>
            </a:gs>
            <a:gs pos="50000">
              <a:schemeClr val="tx2">
                <a:lumMod val="40000"/>
                <a:lumOff val="60000"/>
                <a:tint val="44500"/>
                <a:satMod val="160000"/>
              </a:schemeClr>
            </a:gs>
            <a:gs pos="100000">
              <a:schemeClr val="tx2">
                <a:lumMod val="40000"/>
                <a:lumOff val="60000"/>
                <a:tint val="23500"/>
                <a:satMod val="160000"/>
              </a:schemeClr>
            </a:gs>
          </a:gsLst>
          <a:lin ang="16200000" scaled="1"/>
          <a:tileRect/>
        </a:gradFill>
        <a:ln w="9525" cap="flat" cmpd="dbl" algn="ctr">
          <a:solidFill>
            <a:schemeClr val="tx2">
              <a:lumMod val="60000"/>
              <a:lumOff val="40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>
              <a:solidFill>
                <a:schemeClr val="tx1"/>
              </a:solidFill>
              <a:effectLst/>
            </a:rPr>
            <a:t>Flyktningetjenesten</a:t>
          </a:r>
        </a:p>
      </dsp:txBody>
      <dsp:txXfrm>
        <a:off x="5688634" y="4392486"/>
        <a:ext cx="1025863" cy="512931"/>
      </dsp:txXfrm>
    </dsp:sp>
    <dsp:sp modelId="{B08270DE-9055-4C4D-B2E0-9185CDA2BDF4}">
      <dsp:nvSpPr>
        <dsp:cNvPr id="0" name=""/>
        <dsp:cNvSpPr/>
      </dsp:nvSpPr>
      <dsp:spPr>
        <a:xfrm>
          <a:off x="2950655" y="730938"/>
          <a:ext cx="1025863" cy="512931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Økonomi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Personal</a:t>
          </a:r>
          <a:endParaRPr lang="nb-NO" sz="900" kern="1200" dirty="0"/>
        </a:p>
      </dsp:txBody>
      <dsp:txXfrm>
        <a:off x="2950655" y="730938"/>
        <a:ext cx="1025863" cy="512931"/>
      </dsp:txXfrm>
    </dsp:sp>
    <dsp:sp modelId="{4C6F8FD5-8C46-40D8-9536-2A8648058A40}">
      <dsp:nvSpPr>
        <dsp:cNvPr id="0" name=""/>
        <dsp:cNvSpPr/>
      </dsp:nvSpPr>
      <dsp:spPr>
        <a:xfrm>
          <a:off x="4191950" y="730938"/>
          <a:ext cx="1025863" cy="512931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 dirty="0"/>
            <a:t>Næring</a:t>
          </a:r>
        </a:p>
      </dsp:txBody>
      <dsp:txXfrm>
        <a:off x="4191950" y="730938"/>
        <a:ext cx="1025863" cy="5129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7A028-2623-4696-915C-522A7228B0CD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1198B-7D4F-4D89-9439-A85383568C8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5900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Organisering</a:t>
            </a:r>
            <a:r>
              <a:rPr lang="nb-NO" baseline="0" dirty="0"/>
              <a:t> fra 01.08.2016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1198B-7D4F-4D89-9439-A85383568C87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2318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843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598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496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09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502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507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257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802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345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921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370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4C998-D52C-4E7B-9961-330C2A22FF53}" type="datetimeFigureOut">
              <a:rPr lang="nb-NO" smtClean="0"/>
              <a:t>04.12.2025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A0A2A-5B15-48C2-A879-571E0D5677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201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27412303"/>
              </p:ext>
            </p:extLst>
          </p:nvPr>
        </p:nvGraphicFramePr>
        <p:xfrm>
          <a:off x="467544" y="692696"/>
          <a:ext cx="842493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2051720" y="260648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Administrativ organisering</a:t>
            </a:r>
            <a:r>
              <a:rPr lang="nb-NO" baseline="0" dirty="0"/>
              <a:t> fra 01.08.2024</a:t>
            </a:r>
          </a:p>
          <a:p>
            <a:endParaRPr lang="nb-NO" dirty="0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48" y="260648"/>
            <a:ext cx="770384" cy="96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31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8C8AA07E223B43AC75A64A830B42D4" ma:contentTypeVersion="6" ma:contentTypeDescription="Opprett et nytt dokument." ma:contentTypeScope="" ma:versionID="e5df61cbb9ab497a38305be3384bdd59">
  <xsd:schema xmlns:xsd="http://www.w3.org/2001/XMLSchema" xmlns:xs="http://www.w3.org/2001/XMLSchema" xmlns:p="http://schemas.microsoft.com/office/2006/metadata/properties" xmlns:ns2="ec7ae2c0-2401-4241-b486-22f6dc718377" xmlns:ns3="a1f74c2c-84d2-4b83-ba51-c8373f0db829" targetNamespace="http://schemas.microsoft.com/office/2006/metadata/properties" ma:root="true" ma:fieldsID="c7c4455a7fd353be97909c126dee846c" ns2:_="" ns3:_="">
    <xsd:import namespace="ec7ae2c0-2401-4241-b486-22f6dc718377"/>
    <xsd:import namespace="a1f74c2c-84d2-4b83-ba51-c8373f0db8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7ae2c0-2401-4241-b486-22f6dc7183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f74c2c-84d2-4b83-ba51-c8373f0db82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7D263E-8C9B-41CC-A0C1-0B90879BFD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7EB242-77D7-494C-946C-D540D19FA4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7ae2c0-2401-4241-b486-22f6dc718377"/>
    <ds:schemaRef ds:uri="a1f74c2c-84d2-4b83-ba51-c8373f0db8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743BFA-8505-4F13-AEC8-82D510269D86}">
  <ds:schemaRefs>
    <ds:schemaRef ds:uri="http://purl.org/dc/dcmitype/"/>
    <ds:schemaRef ds:uri="ec7ae2c0-2401-4241-b486-22f6dc718377"/>
    <ds:schemaRef ds:uri="a1f74c2c-84d2-4b83-ba51-c8373f0db829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50</Words>
  <Application>Microsoft Office PowerPoint</Application>
  <PresentationFormat>Skjermfremvisning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Åse Nøkleby Brendryen</dc:creator>
  <cp:lastModifiedBy>Mona Røsten</cp:lastModifiedBy>
  <cp:revision>28</cp:revision>
  <dcterms:created xsi:type="dcterms:W3CDTF">2016-06-14T07:45:03Z</dcterms:created>
  <dcterms:modified xsi:type="dcterms:W3CDTF">2025-12-04T07:19:57Z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0x010100AB8C8AA07E223B43AC75A64A830B42D4</vt:lpwstr>
  </property>
</Properties>
</file>